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9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5"/>
  </p:notesMasterIdLst>
  <p:sldIdLst>
    <p:sldId id="654" r:id="rId2"/>
    <p:sldId id="636" r:id="rId3"/>
    <p:sldId id="641" r:id="rId4"/>
    <p:sldId id="610" r:id="rId5"/>
    <p:sldId id="593" r:id="rId6"/>
    <p:sldId id="609" r:id="rId7"/>
    <p:sldId id="639" r:id="rId8"/>
    <p:sldId id="598" r:id="rId9"/>
    <p:sldId id="642" r:id="rId10"/>
    <p:sldId id="595" r:id="rId11"/>
    <p:sldId id="544" r:id="rId12"/>
    <p:sldId id="643" r:id="rId13"/>
    <p:sldId id="647" r:id="rId14"/>
    <p:sldId id="583" r:id="rId15"/>
    <p:sldId id="621" r:id="rId16"/>
    <p:sldId id="646" r:id="rId17"/>
    <p:sldId id="651" r:id="rId18"/>
    <p:sldId id="645" r:id="rId19"/>
    <p:sldId id="648" r:id="rId20"/>
    <p:sldId id="652" r:id="rId21"/>
    <p:sldId id="590" r:id="rId22"/>
    <p:sldId id="653" r:id="rId23"/>
    <p:sldId id="582" r:id="rId24"/>
  </p:sldIdLst>
  <p:sldSz cx="12195175" cy="6859588"/>
  <p:notesSz cx="6858000" cy="9144000"/>
  <p:embeddedFontLst>
    <p:embeddedFont>
      <p:font typeface="Arial Unicode MS" panose="02020500000000000000" charset="-120"/>
      <p:regular r:id="rId26"/>
    </p:embeddedFont>
    <p:embeddedFont>
      <p:font typeface="微軟正黑體" panose="020B0604030504040204" pitchFamily="34" charset="-120"/>
      <p:regular r:id="rId27"/>
      <p:bold r:id="rId28"/>
    </p:embeddedFont>
    <p:embeddedFont>
      <p:font typeface="Rockwell" panose="02060603020205020403" pitchFamily="18" charset="0"/>
      <p:regular r:id="rId29"/>
      <p:bold r:id="rId30"/>
      <p:italic r:id="rId31"/>
      <p:boldItalic r:id="rId32"/>
    </p:embeddedFont>
  </p:embeddedFontLst>
  <p:custDataLst>
    <p:tags r:id="rId33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1pPr>
    <a:lvl2pPr marL="544357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2pPr>
    <a:lvl3pPr marL="108871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3pPr>
    <a:lvl4pPr marL="1633071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4pPr>
    <a:lvl5pPr marL="2177427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5pPr>
    <a:lvl6pPr marL="2721785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6pPr>
    <a:lvl7pPr marL="3266142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7pPr>
    <a:lvl8pPr marL="3810498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8pPr>
    <a:lvl9pPr marL="4354855" algn="l" defTabSz="1088714" rtl="0" eaLnBrk="1" latinLnBrk="0" hangingPunct="1">
      <a:defRPr kern="1200">
        <a:solidFill>
          <a:schemeClr val="tx1"/>
        </a:solidFill>
        <a:latin typeface="Rockwell" pitchFamily="18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orient="horz" pos="336">
          <p15:clr>
            <a:srgbClr val="A4A3A4"/>
          </p15:clr>
        </p15:guide>
        <p15:guide id="3" orient="horz" pos="3984">
          <p15:clr>
            <a:srgbClr val="A4A3A4"/>
          </p15:clr>
        </p15:guide>
        <p15:guide id="4" pos="3841">
          <p15:clr>
            <a:srgbClr val="A4A3A4"/>
          </p15:clr>
        </p15:guide>
        <p15:guide id="5" pos="433">
          <p15:clr>
            <a:srgbClr val="A4A3A4"/>
          </p15:clr>
        </p15:guide>
        <p15:guide id="6" pos="724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81" autoAdjust="0"/>
    <p:restoredTop sz="94660"/>
  </p:normalViewPr>
  <p:slideViewPr>
    <p:cSldViewPr>
      <p:cViewPr varScale="1">
        <p:scale>
          <a:sx n="105" d="100"/>
          <a:sy n="105" d="100"/>
        </p:scale>
        <p:origin x="84" y="180"/>
      </p:cViewPr>
      <p:guideLst>
        <p:guide orient="horz" pos="2161"/>
        <p:guide orient="horz" pos="336"/>
        <p:guide orient="horz" pos="3984"/>
        <p:guide pos="3841"/>
        <p:guide pos="433"/>
        <p:guide pos="724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/>
              </a:defRPr>
            </a:lvl1pPr>
          </a:lstStyle>
          <a:p>
            <a:endParaRPr lang="en-US" altLang="zh-CN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/>
              </a:defRPr>
            </a:lvl1pPr>
          </a:lstStyle>
          <a:p>
            <a:endParaRPr lang="en-US" altLang="zh-CN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/>
              </a:defRPr>
            </a:lvl1pPr>
          </a:lstStyle>
          <a:p>
            <a:endParaRPr lang="en-US" altLang="zh-CN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/>
              </a:defRPr>
            </a:lvl1pPr>
          </a:lstStyle>
          <a:p>
            <a:fld id="{F9743CD7-97CD-4F57-B351-69A253B17F80}" type="slidenum">
              <a:rPr lang="en-US" altLang="zh-CN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981282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/>
        <a:ea typeface="宋体" charset="-122"/>
        <a:cs typeface="+mn-cs"/>
      </a:defRPr>
    </a:lvl1pPr>
    <a:lvl2pPr marL="544357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/>
        <a:ea typeface="宋体" charset="-122"/>
        <a:cs typeface="+mn-cs"/>
      </a:defRPr>
    </a:lvl2pPr>
    <a:lvl3pPr marL="1088714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/>
        <a:ea typeface="宋体" charset="-122"/>
        <a:cs typeface="+mn-cs"/>
      </a:defRPr>
    </a:lvl3pPr>
    <a:lvl4pPr marL="1633071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/>
        <a:ea typeface="宋体" charset="-122"/>
        <a:cs typeface="+mn-cs"/>
      </a:defRPr>
    </a:lvl4pPr>
    <a:lvl5pPr marL="2177427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/>
        <a:ea typeface="宋体" charset="-122"/>
        <a:cs typeface="+mn-cs"/>
      </a:defRPr>
    </a:lvl5pPr>
    <a:lvl6pPr marL="2721785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142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498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855" algn="l" defTabSz="108871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936386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1137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DB4961-5944-45E4-859B-0226209DDE1C}" type="slidenum">
              <a:rPr lang="en-US" altLang="zh-CN"/>
              <a:t>12</a:t>
            </a:fld>
            <a:endParaRPr lang="en-US" altLang="zh-CN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960921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73769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84107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393164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760226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57352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73764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028950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34136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746355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DB4961-5944-45E4-859B-0226209DDE1C}" type="slidenum">
              <a:rPr lang="en-US" altLang="zh-CN"/>
              <a:t>21</a:t>
            </a:fld>
            <a:endParaRPr lang="en-US" altLang="zh-CN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889617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DB4961-5944-45E4-859B-0226209DDE1C}" type="slidenum">
              <a:rPr lang="en-US" altLang="zh-CN"/>
              <a:t>23</a:t>
            </a:fld>
            <a:endParaRPr lang="en-US" altLang="zh-CN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DB4961-5944-45E4-859B-0226209DDE1C}" type="slidenum">
              <a:rPr lang="en-US" altLang="zh-CN"/>
              <a:t>3</a:t>
            </a:fld>
            <a:endParaRPr lang="en-US" altLang="zh-CN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597175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55241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05572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84602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597284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DB4961-5944-45E4-859B-0226209DDE1C}" type="slidenum">
              <a:rPr lang="en-US" altLang="zh-CN"/>
              <a:t>9</a:t>
            </a:fld>
            <a:endParaRPr lang="en-US" altLang="zh-CN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59176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91347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3439588"/>
            <a:ext cx="12195175" cy="34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1"/>
          <p:cNvSpPr/>
          <p:nvPr userDrawn="1"/>
        </p:nvSpPr>
        <p:spPr>
          <a:xfrm>
            <a:off x="1867587" y="1449794"/>
            <a:ext cx="8460000" cy="3960000"/>
          </a:xfrm>
          <a:custGeom>
            <a:avLst/>
            <a:gdLst/>
            <a:ahLst/>
            <a:cxnLst/>
            <a:rect l="l" t="t" r="r" b="b"/>
            <a:pathLst>
              <a:path w="8460000" h="3600000">
                <a:moveTo>
                  <a:pt x="217940" y="217940"/>
                </a:moveTo>
                <a:lnTo>
                  <a:pt x="8242060" y="217940"/>
                </a:lnTo>
                <a:lnTo>
                  <a:pt x="8242060" y="3382060"/>
                </a:lnTo>
                <a:lnTo>
                  <a:pt x="217940" y="3382060"/>
                </a:lnTo>
                <a:close/>
                <a:moveTo>
                  <a:pt x="180000" y="180000"/>
                </a:moveTo>
                <a:lnTo>
                  <a:pt x="180000" y="3420000"/>
                </a:lnTo>
                <a:lnTo>
                  <a:pt x="8280000" y="3420000"/>
                </a:lnTo>
                <a:lnTo>
                  <a:pt x="8280000" y="180000"/>
                </a:lnTo>
                <a:close/>
                <a:moveTo>
                  <a:pt x="0" y="0"/>
                </a:moveTo>
                <a:lnTo>
                  <a:pt x="8460000" y="0"/>
                </a:lnTo>
                <a:lnTo>
                  <a:pt x="8460000" y="3600000"/>
                </a:lnTo>
                <a:lnTo>
                  <a:pt x="0" y="360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316AE881-1A49-D3F8-97AA-ECE97F409F56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758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</a:bodyPr>
          <a:lstStyle>
            <a:lvl1pPr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B09A297C-2D72-51F9-F4A9-D39EBFF43AC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6685" y="6246671"/>
            <a:ext cx="3861806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</a:bodyPr>
          <a:lstStyle>
            <a:lvl1pPr algn="ctr"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54F379D-9291-4800-8F3E-3685673F16D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9876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  <a:normAutofit/>
          </a:bodyPr>
          <a:lstStyle>
            <a:lvl1pPr algn="r">
              <a:defRPr sz="1600">
                <a:latin typeface="+mn-lt"/>
              </a:defRPr>
            </a:lvl1pPr>
          </a:lstStyle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71198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1712"/>
            <a:ext cx="7317105" cy="566869"/>
          </a:xfrm>
        </p:spPr>
        <p:txBody>
          <a:bodyPr anchor="b">
            <a:normAutofit/>
          </a:bodyPr>
          <a:lstStyle>
            <a:lvl1pPr algn="l">
              <a:defRPr sz="2400" b="1"/>
            </a:lvl1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917"/>
            <a:ext cx="7317105" cy="4115753"/>
          </a:xfrm>
        </p:spPr>
        <p:txBody>
          <a:bodyPr/>
          <a:lstStyle>
            <a:lvl1pPr marL="0" indent="0">
              <a:buNone/>
              <a:defRPr sz="3800"/>
            </a:lvl1pPr>
            <a:lvl2pPr marL="544357" indent="0">
              <a:buNone/>
              <a:defRPr sz="3400"/>
            </a:lvl2pPr>
            <a:lvl3pPr marL="1088714" indent="0">
              <a:buNone/>
              <a:defRPr sz="2900"/>
            </a:lvl3pPr>
            <a:lvl4pPr marL="1633071" indent="0">
              <a:buNone/>
              <a:defRPr sz="2400"/>
            </a:lvl4pPr>
            <a:lvl5pPr marL="2177427" indent="0">
              <a:buNone/>
              <a:defRPr sz="2400"/>
            </a:lvl5pPr>
            <a:lvl6pPr marL="2721785" indent="0">
              <a:buNone/>
              <a:defRPr sz="2400"/>
            </a:lvl6pPr>
            <a:lvl7pPr marL="3266142" indent="0">
              <a:buNone/>
              <a:defRPr sz="2400"/>
            </a:lvl7pPr>
            <a:lvl8pPr marL="3810498" indent="0">
              <a:buNone/>
              <a:defRPr sz="2400"/>
            </a:lvl8pPr>
            <a:lvl9pPr marL="4354855" indent="0">
              <a:buNone/>
              <a:defRPr sz="24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8582"/>
            <a:ext cx="7317105" cy="80504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544357" indent="0">
              <a:buNone/>
              <a:defRPr sz="1400"/>
            </a:lvl2pPr>
            <a:lvl3pPr marL="1088714" indent="0">
              <a:buNone/>
              <a:defRPr sz="1200"/>
            </a:lvl3pPr>
            <a:lvl4pPr marL="1633071" indent="0">
              <a:buNone/>
              <a:defRPr sz="1100"/>
            </a:lvl4pPr>
            <a:lvl5pPr marL="2177427" indent="0">
              <a:buNone/>
              <a:defRPr sz="1100"/>
            </a:lvl5pPr>
            <a:lvl6pPr marL="2721785" indent="0">
              <a:buNone/>
              <a:defRPr sz="1100"/>
            </a:lvl6pPr>
            <a:lvl7pPr marL="3266142" indent="0">
              <a:buNone/>
              <a:defRPr sz="1100"/>
            </a:lvl7pPr>
            <a:lvl8pPr marL="3810498" indent="0">
              <a:buNone/>
              <a:defRPr sz="1100"/>
            </a:lvl8pPr>
            <a:lvl9pPr marL="4354855" indent="0">
              <a:buNone/>
              <a:defRPr sz="11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853AE886-EFA1-4CF3-9226-1AC44F41EA8B}" type="slidenum">
              <a:rPr lang="zh-TW" altLang="zh-TW">
                <a:latin typeface="Source Han Sans TC"/>
                <a:ea typeface="Source Han Sans T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14718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vert"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4713DEBC-6A62-4123-98C2-AEEE7EE20F0B}" type="slidenum">
              <a:rPr lang="zh-TW" altLang="zh-TW">
                <a:latin typeface="Source Han Sans TC"/>
                <a:ea typeface="Source Han Sans T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21474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1502" y="274703"/>
            <a:ext cx="2743914" cy="5852880"/>
          </a:xfrm>
        </p:spPr>
        <p:txBody>
          <a:bodyPr vert="vert"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759" y="274703"/>
            <a:ext cx="8028490" cy="5852880"/>
          </a:xfrm>
        </p:spPr>
        <p:txBody>
          <a:bodyPr vert="vert"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7941277D-9524-42B7-AE1B-6471F281CBE7}" type="slidenum">
              <a:rPr lang="zh-TW" altLang="zh-TW">
                <a:latin typeface="Source Han Sans TC"/>
                <a:ea typeface="Source Han Sans T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43763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2899588"/>
            <a:ext cx="12195175" cy="378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03CA40AC-7908-44C3-FB71-32C33CEB180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9876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  <a:normAutofit/>
          </a:bodyPr>
          <a:lstStyle>
            <a:lvl1pPr algn="r">
              <a:defRPr sz="1600">
                <a:latin typeface="+mn-lt"/>
              </a:defRPr>
            </a:lvl1pPr>
          </a:lstStyle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3958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3439588"/>
            <a:ext cx="12195175" cy="34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517587" y="459794"/>
            <a:ext cx="11160000" cy="5940000"/>
            <a:chOff x="517587" y="549794"/>
            <a:chExt cx="11160000" cy="5760000"/>
          </a:xfrm>
        </p:grpSpPr>
        <p:sp>
          <p:nvSpPr>
            <p:cNvPr id="5" name="矩形 4"/>
            <p:cNvSpPr/>
            <p:nvPr userDrawn="1"/>
          </p:nvSpPr>
          <p:spPr>
            <a:xfrm>
              <a:off x="517587" y="549794"/>
              <a:ext cx="11160000" cy="576000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877587" y="909794"/>
              <a:ext cx="10440000" cy="504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38831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3439588"/>
            <a:ext cx="12195175" cy="34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337587" y="315794"/>
            <a:ext cx="11520000" cy="622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716294" y="635594"/>
            <a:ext cx="10762587" cy="5588400"/>
            <a:chOff x="720000" y="635594"/>
            <a:chExt cx="10762587" cy="5588400"/>
          </a:xfrm>
          <a:solidFill>
            <a:schemeClr val="tx2"/>
          </a:solidFill>
        </p:grpSpPr>
        <p:sp>
          <p:nvSpPr>
            <p:cNvPr id="2" name="KSO_Shape"/>
            <p:cNvSpPr>
              <a:spLocks noChangeAspect="1"/>
            </p:cNvSpPr>
            <p:nvPr userDrawn="1"/>
          </p:nvSpPr>
          <p:spPr>
            <a:xfrm>
              <a:off x="720000" y="635594"/>
              <a:ext cx="432000" cy="432000"/>
            </a:xfrm>
            <a:custGeom>
              <a:avLst/>
              <a:gdLst>
                <a:gd name="connsiteX0" fmla="*/ 386329 w 1380180"/>
                <a:gd name="connsiteY0" fmla="*/ 0 h 1380181"/>
                <a:gd name="connsiteX1" fmla="*/ 432048 w 1380180"/>
                <a:gd name="connsiteY1" fmla="*/ 0 h 1380181"/>
                <a:gd name="connsiteX2" fmla="*/ 432048 w 1380180"/>
                <a:gd name="connsiteY2" fmla="*/ 386329 h 1380181"/>
                <a:gd name="connsiteX3" fmla="*/ 1380180 w 1380180"/>
                <a:gd name="connsiteY3" fmla="*/ 386329 h 1380181"/>
                <a:gd name="connsiteX4" fmla="*/ 1380180 w 1380180"/>
                <a:gd name="connsiteY4" fmla="*/ 432048 h 1380181"/>
                <a:gd name="connsiteX5" fmla="*/ 432048 w 1380180"/>
                <a:gd name="connsiteY5" fmla="*/ 432048 h 1380181"/>
                <a:gd name="connsiteX6" fmla="*/ 432048 w 1380180"/>
                <a:gd name="connsiteY6" fmla="*/ 1380181 h 1380181"/>
                <a:gd name="connsiteX7" fmla="*/ 386329 w 1380180"/>
                <a:gd name="connsiteY7" fmla="*/ 1380181 h 1380181"/>
                <a:gd name="connsiteX8" fmla="*/ 386329 w 1380180"/>
                <a:gd name="connsiteY8" fmla="*/ 432048 h 1380181"/>
                <a:gd name="connsiteX9" fmla="*/ 0 w 1380180"/>
                <a:gd name="connsiteY9" fmla="*/ 432048 h 1380181"/>
                <a:gd name="connsiteX10" fmla="*/ 0 w 1380180"/>
                <a:gd name="connsiteY10" fmla="*/ 386329 h 1380181"/>
                <a:gd name="connsiteX11" fmla="*/ 386329 w 1380180"/>
                <a:gd name="connsiteY11" fmla="*/ 386329 h 1380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0180" h="1380181">
                  <a:moveTo>
                    <a:pt x="386329" y="0"/>
                  </a:moveTo>
                  <a:lnTo>
                    <a:pt x="432048" y="0"/>
                  </a:lnTo>
                  <a:lnTo>
                    <a:pt x="432048" y="386329"/>
                  </a:lnTo>
                  <a:lnTo>
                    <a:pt x="1380180" y="386329"/>
                  </a:lnTo>
                  <a:lnTo>
                    <a:pt x="1380180" y="432048"/>
                  </a:lnTo>
                  <a:lnTo>
                    <a:pt x="432048" y="432048"/>
                  </a:lnTo>
                  <a:lnTo>
                    <a:pt x="432048" y="1380181"/>
                  </a:lnTo>
                  <a:lnTo>
                    <a:pt x="386329" y="1380181"/>
                  </a:lnTo>
                  <a:lnTo>
                    <a:pt x="386329" y="432048"/>
                  </a:lnTo>
                  <a:lnTo>
                    <a:pt x="0" y="432048"/>
                  </a:lnTo>
                  <a:lnTo>
                    <a:pt x="0" y="386329"/>
                  </a:lnTo>
                  <a:lnTo>
                    <a:pt x="386329" y="38632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KSO_Shape"/>
            <p:cNvSpPr>
              <a:spLocks noChangeAspect="1"/>
            </p:cNvSpPr>
            <p:nvPr userDrawn="1"/>
          </p:nvSpPr>
          <p:spPr>
            <a:xfrm flipH="1" flipV="1">
              <a:off x="11050587" y="5791994"/>
              <a:ext cx="432000" cy="432000"/>
            </a:xfrm>
            <a:custGeom>
              <a:avLst/>
              <a:gdLst>
                <a:gd name="connsiteX0" fmla="*/ 386329 w 1380180"/>
                <a:gd name="connsiteY0" fmla="*/ 0 h 1380181"/>
                <a:gd name="connsiteX1" fmla="*/ 432048 w 1380180"/>
                <a:gd name="connsiteY1" fmla="*/ 0 h 1380181"/>
                <a:gd name="connsiteX2" fmla="*/ 432048 w 1380180"/>
                <a:gd name="connsiteY2" fmla="*/ 386329 h 1380181"/>
                <a:gd name="connsiteX3" fmla="*/ 1380180 w 1380180"/>
                <a:gd name="connsiteY3" fmla="*/ 386329 h 1380181"/>
                <a:gd name="connsiteX4" fmla="*/ 1380180 w 1380180"/>
                <a:gd name="connsiteY4" fmla="*/ 432048 h 1380181"/>
                <a:gd name="connsiteX5" fmla="*/ 432048 w 1380180"/>
                <a:gd name="connsiteY5" fmla="*/ 432048 h 1380181"/>
                <a:gd name="connsiteX6" fmla="*/ 432048 w 1380180"/>
                <a:gd name="connsiteY6" fmla="*/ 1380181 h 1380181"/>
                <a:gd name="connsiteX7" fmla="*/ 386329 w 1380180"/>
                <a:gd name="connsiteY7" fmla="*/ 1380181 h 1380181"/>
                <a:gd name="connsiteX8" fmla="*/ 386329 w 1380180"/>
                <a:gd name="connsiteY8" fmla="*/ 432048 h 1380181"/>
                <a:gd name="connsiteX9" fmla="*/ 0 w 1380180"/>
                <a:gd name="connsiteY9" fmla="*/ 432048 h 1380181"/>
                <a:gd name="connsiteX10" fmla="*/ 0 w 1380180"/>
                <a:gd name="connsiteY10" fmla="*/ 386329 h 1380181"/>
                <a:gd name="connsiteX11" fmla="*/ 386329 w 1380180"/>
                <a:gd name="connsiteY11" fmla="*/ 386329 h 1380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0180" h="1380181">
                  <a:moveTo>
                    <a:pt x="386329" y="0"/>
                  </a:moveTo>
                  <a:lnTo>
                    <a:pt x="432048" y="0"/>
                  </a:lnTo>
                  <a:lnTo>
                    <a:pt x="432048" y="386329"/>
                  </a:lnTo>
                  <a:lnTo>
                    <a:pt x="1380180" y="386329"/>
                  </a:lnTo>
                  <a:lnTo>
                    <a:pt x="1380180" y="432048"/>
                  </a:lnTo>
                  <a:lnTo>
                    <a:pt x="432048" y="432048"/>
                  </a:lnTo>
                  <a:lnTo>
                    <a:pt x="432048" y="1380181"/>
                  </a:lnTo>
                  <a:lnTo>
                    <a:pt x="386329" y="1380181"/>
                  </a:lnTo>
                  <a:lnTo>
                    <a:pt x="386329" y="432048"/>
                  </a:lnTo>
                  <a:lnTo>
                    <a:pt x="0" y="432048"/>
                  </a:lnTo>
                  <a:lnTo>
                    <a:pt x="0" y="386329"/>
                  </a:lnTo>
                  <a:lnTo>
                    <a:pt x="386329" y="38632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0" name="投影片編號版面配置區 2">
            <a:extLst>
              <a:ext uri="{FF2B5EF4-FFF2-40B4-BE49-F238E27FC236}">
                <a16:creationId xmlns:a16="http://schemas.microsoft.com/office/drawing/2014/main" id="{C22E4B32-73A8-6F40-AEA4-8CE7ED8A5B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61437" y="6096794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98297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39588"/>
            <a:ext cx="12195175" cy="34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337587" y="315794"/>
            <a:ext cx="11520000" cy="622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投影片編號版面配置區 2">
            <a:extLst>
              <a:ext uri="{FF2B5EF4-FFF2-40B4-BE49-F238E27FC236}">
                <a16:creationId xmlns:a16="http://schemas.microsoft.com/office/drawing/2014/main" id="{802D41D8-C976-77AA-22BE-259A906633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61437" y="6096794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89191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758" y="1600571"/>
            <a:ext cx="5386202" cy="4527011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9215" y="1600571"/>
            <a:ext cx="5386202" cy="4527011"/>
          </a:xfrm>
        </p:spPr>
        <p:txBody>
          <a:bodyPr>
            <a:normAutofit/>
          </a:bodyPr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按一下此處編輯母版文字樣式</a:t>
            </a:r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1EA406FD-032E-4C58-95B5-1848DA22B9BA}" type="slidenum">
              <a:rPr lang="zh-TW" altLang="zh-TW">
                <a:latin typeface="Source Han Sans TC"/>
                <a:ea typeface="Source Han Sans T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58927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469"/>
            <a:ext cx="5388320" cy="639910"/>
          </a:xfrm>
        </p:spPr>
        <p:txBody>
          <a:bodyPr anchor="b">
            <a:normAutofit/>
          </a:bodyPr>
          <a:lstStyle>
            <a:lvl1pPr marL="0" indent="0">
              <a:buNone/>
              <a:defRPr sz="2900" b="1"/>
            </a:lvl1pPr>
            <a:lvl2pPr marL="544357" indent="0">
              <a:buNone/>
              <a:defRPr sz="2400" b="1"/>
            </a:lvl2pPr>
            <a:lvl3pPr marL="1088714" indent="0">
              <a:buNone/>
              <a:defRPr sz="2100" b="1"/>
            </a:lvl3pPr>
            <a:lvl4pPr marL="1633071" indent="0">
              <a:buNone/>
              <a:defRPr sz="1900" b="1"/>
            </a:lvl4pPr>
            <a:lvl5pPr marL="2177427" indent="0">
              <a:buNone/>
              <a:defRPr sz="1900" b="1"/>
            </a:lvl5pPr>
            <a:lvl6pPr marL="2721785" indent="0">
              <a:buNone/>
              <a:defRPr sz="1900" b="1"/>
            </a:lvl6pPr>
            <a:lvl7pPr marL="3266142" indent="0">
              <a:buNone/>
              <a:defRPr sz="1900" b="1"/>
            </a:lvl7pPr>
            <a:lvl8pPr marL="3810498" indent="0">
              <a:buNone/>
              <a:defRPr sz="1900" b="1"/>
            </a:lvl8pPr>
            <a:lvl9pPr marL="4354855" indent="0">
              <a:buNone/>
              <a:defRPr sz="1900" b="1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5378"/>
            <a:ext cx="5388320" cy="3952203"/>
          </a:xfrm>
        </p:spPr>
        <p:txBody>
          <a:bodyPr>
            <a:normAutofit/>
          </a:bodyPr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469"/>
            <a:ext cx="5390436" cy="639910"/>
          </a:xfrm>
        </p:spPr>
        <p:txBody>
          <a:bodyPr anchor="b">
            <a:normAutofit/>
          </a:bodyPr>
          <a:lstStyle>
            <a:lvl1pPr marL="0" indent="0">
              <a:buNone/>
              <a:defRPr sz="2900" b="1"/>
            </a:lvl1pPr>
            <a:lvl2pPr marL="544357" indent="0">
              <a:buNone/>
              <a:defRPr sz="2400" b="1"/>
            </a:lvl2pPr>
            <a:lvl3pPr marL="1088714" indent="0">
              <a:buNone/>
              <a:defRPr sz="2100" b="1"/>
            </a:lvl3pPr>
            <a:lvl4pPr marL="1633071" indent="0">
              <a:buNone/>
              <a:defRPr sz="1900" b="1"/>
            </a:lvl4pPr>
            <a:lvl5pPr marL="2177427" indent="0">
              <a:buNone/>
              <a:defRPr sz="1900" b="1"/>
            </a:lvl5pPr>
            <a:lvl6pPr marL="2721785" indent="0">
              <a:buNone/>
              <a:defRPr sz="1900" b="1"/>
            </a:lvl6pPr>
            <a:lvl7pPr marL="3266142" indent="0">
              <a:buNone/>
              <a:defRPr sz="1900" b="1"/>
            </a:lvl7pPr>
            <a:lvl8pPr marL="3810498" indent="0">
              <a:buNone/>
              <a:defRPr sz="1900" b="1"/>
            </a:lvl8pPr>
            <a:lvl9pPr marL="4354855" indent="0">
              <a:buNone/>
              <a:defRPr sz="1900" b="1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5378"/>
            <a:ext cx="5390436" cy="3952203"/>
          </a:xfrm>
        </p:spPr>
        <p:txBody>
          <a:bodyPr>
            <a:normAutofit/>
          </a:bodyPr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A3837FDC-5057-4295-9D29-1F1664A2B3DF}" type="slidenum">
              <a:rPr lang="zh-TW" altLang="zh-TW">
                <a:latin typeface="Source Han Sans TC"/>
                <a:ea typeface="Source Han Sans T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67721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3C1A274E-B122-4DCB-ACB9-9C2AF45C2A36}" type="slidenum">
              <a:rPr lang="zh-TW" altLang="zh-TW">
                <a:latin typeface="Source Han Sans TC"/>
                <a:ea typeface="Source Han Sans T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12494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60" y="273114"/>
            <a:ext cx="4012129" cy="1162319"/>
          </a:xfrm>
        </p:spPr>
        <p:txBody>
          <a:bodyPr anchor="b">
            <a:normAutofit/>
          </a:bodyPr>
          <a:lstStyle>
            <a:lvl1pPr algn="l">
              <a:defRPr sz="2400" b="1"/>
            </a:lvl1pPr>
          </a:lstStyle>
          <a:p>
            <a:r>
              <a:rPr lang="zh-TW" altLang="zh-TW">
                <a:latin typeface="Source Han Sans TC"/>
                <a:ea typeface="Source Han Sans TC"/>
              </a:rPr>
              <a:t>按一下此處編輯母版標題樣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5" y="273114"/>
            <a:ext cx="6817442" cy="5854468"/>
          </a:xfrm>
        </p:spPr>
        <p:txBody>
          <a:bodyPr>
            <a:normAutofit/>
          </a:bodyPr>
          <a:lstStyle>
            <a:lvl1pPr>
              <a:defRPr sz="3800"/>
            </a:lvl1pPr>
            <a:lvl2pPr>
              <a:defRPr sz="34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60" y="1435433"/>
            <a:ext cx="4012129" cy="469215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544357" indent="0">
              <a:buNone/>
              <a:defRPr sz="1400"/>
            </a:lvl2pPr>
            <a:lvl3pPr marL="1088714" indent="0">
              <a:buNone/>
              <a:defRPr sz="1200"/>
            </a:lvl3pPr>
            <a:lvl4pPr marL="1633071" indent="0">
              <a:buNone/>
              <a:defRPr sz="1100"/>
            </a:lvl4pPr>
            <a:lvl5pPr marL="2177427" indent="0">
              <a:buNone/>
              <a:defRPr sz="1100"/>
            </a:lvl5pPr>
            <a:lvl6pPr marL="2721785" indent="0">
              <a:buNone/>
              <a:defRPr sz="1100"/>
            </a:lvl6pPr>
            <a:lvl7pPr marL="3266142" indent="0">
              <a:buNone/>
              <a:defRPr sz="1100"/>
            </a:lvl7pPr>
            <a:lvl8pPr marL="3810498" indent="0">
              <a:buNone/>
              <a:defRPr sz="1100"/>
            </a:lvl8pPr>
            <a:lvl9pPr marL="4354855" indent="0">
              <a:buNone/>
              <a:defRPr sz="1100"/>
            </a:lvl9pPr>
          </a:lstStyle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fld id="{F8BEC569-D044-472C-A2F2-BA37D28F2E82}" type="slidenum">
              <a:rPr lang="zh-TW" altLang="zh-TW">
                <a:latin typeface="Source Han Sans TC"/>
                <a:ea typeface="Source Han Sans TC"/>
              </a:r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99453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aturation sat="70000"/>
                    </a14:imgEffect>
                  </a14:imgLayer>
                </a14:imgProps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760" y="274703"/>
            <a:ext cx="10975657" cy="1143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按一下此處編輯母版標題樣式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760" y="1600571"/>
            <a:ext cx="10975657" cy="4527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TW" altLang="zh-TW">
                <a:latin typeface="Source Han Sans TC"/>
                <a:ea typeface="Source Han Sans TC"/>
              </a:rPr>
              <a:t>按一下此處編輯母版文字樣</a:t>
            </a:r>
          </a:p>
          <a:p>
            <a:pPr lvl="1"/>
            <a:r>
              <a:rPr lang="zh-TW" altLang="zh-TW">
                <a:latin typeface="Source Han Sans TC"/>
                <a:ea typeface="Source Han Sans TC"/>
              </a:rPr>
              <a:t>第二級</a:t>
            </a:r>
          </a:p>
          <a:p>
            <a:pPr lvl="2"/>
            <a:r>
              <a:rPr lang="zh-TW" altLang="zh-TW">
                <a:latin typeface="Source Han Sans TC"/>
                <a:ea typeface="Source Han Sans TC"/>
              </a:rPr>
              <a:t>第三級</a:t>
            </a:r>
          </a:p>
          <a:p>
            <a:pPr lvl="3"/>
            <a:r>
              <a:rPr lang="zh-TW" altLang="zh-TW">
                <a:latin typeface="Source Han Sans TC"/>
                <a:ea typeface="Source Han Sans TC"/>
              </a:rPr>
              <a:t>第四級</a:t>
            </a:r>
          </a:p>
          <a:p>
            <a:pPr lvl="4"/>
            <a:r>
              <a:rPr lang="zh-TW" altLang="zh-TW">
                <a:latin typeface="Source Han Sans TC"/>
                <a:ea typeface="Source Han Sans TC"/>
              </a:rPr>
              <a:t>第五級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758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</a:bodyPr>
          <a:lstStyle>
            <a:lvl1pPr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6685" y="6246671"/>
            <a:ext cx="3861806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</a:bodyPr>
          <a:lstStyle>
            <a:lvl1pPr algn="ctr"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9876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>
            <a:prstTxWarp prst="textNoShape">
              <a:avLst/>
            </a:prstTxWarp>
            <a:normAutofit/>
          </a:bodyPr>
          <a:lstStyle>
            <a:lvl1pPr algn="r">
              <a:defRPr sz="1600">
                <a:latin typeface="+mn-lt"/>
              </a:defRPr>
            </a:lvl1pPr>
          </a:lstStyle>
          <a:p>
            <a:fld id="{D0A27C80-5FD3-4361-BB31-75FBA1966619}" type="slidenum">
              <a:rPr lang="zh-TW" altLang="zh-TW">
                <a:latin typeface="Source Han Sans TC"/>
                <a:ea typeface="Source Han Sans TC"/>
              </a:rPr>
              <a:t>‹#›</a:t>
            </a:fld>
            <a:endParaRPr lang="en-US" altLang="zh-C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1" r:id="rId2"/>
    <p:sldLayoutId id="2147483694" r:id="rId3"/>
    <p:sldLayoutId id="2147483683" r:id="rId4"/>
    <p:sldLayoutId id="2147483690" r:id="rId5"/>
    <p:sldLayoutId id="2147483652" r:id="rId6"/>
    <p:sldLayoutId id="2147483653" r:id="rId7"/>
    <p:sldLayoutId id="2147483654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2pPr>
      <a:lvl3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3pPr>
      <a:lvl4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4pPr>
      <a:lvl5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5pPr>
      <a:lvl6pPr marL="544357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6pPr>
      <a:lvl7pPr marL="1088714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7pPr>
      <a:lvl8pPr marL="1633071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8pPr>
      <a:lvl9pPr marL="2177427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/>
          <a:ea typeface="宋体" charset="-122"/>
        </a:defRPr>
      </a:lvl9pPr>
    </p:titleStyle>
    <p:bodyStyle>
      <a:lvl1pPr marL="408267" indent="-408267" algn="l" rtl="0" fontAlgn="base">
        <a:spcBef>
          <a:spcPct val="20000"/>
        </a:spcBef>
        <a:spcAft>
          <a:spcPct val="0"/>
        </a:spcAft>
        <a:buChar char="•"/>
        <a:defRPr sz="3800">
          <a:solidFill>
            <a:schemeClr val="tx1"/>
          </a:solidFill>
          <a:latin typeface="+mn-lt"/>
          <a:ea typeface="+mn-ea"/>
          <a:cs typeface="+mn-cs"/>
        </a:defRPr>
      </a:lvl1pPr>
      <a:lvl2pPr marL="884580" indent="-340223" algn="l" rtl="0" fontAlgn="base">
        <a:spcBef>
          <a:spcPct val="20000"/>
        </a:spcBef>
        <a:spcAft>
          <a:spcPct val="0"/>
        </a:spcAft>
        <a:buChar char="–"/>
        <a:defRPr sz="3400">
          <a:solidFill>
            <a:schemeClr val="tx1"/>
          </a:solidFill>
          <a:latin typeface="+mn-lt"/>
          <a:ea typeface="+mn-ea"/>
        </a:defRPr>
      </a:lvl2pPr>
      <a:lvl3pPr marL="1360893" indent="-272178" algn="l" rtl="0" fontAlgn="base">
        <a:spcBef>
          <a:spcPct val="20000"/>
        </a:spcBef>
        <a:spcAft>
          <a:spcPct val="0"/>
        </a:spcAft>
        <a:buChar char="•"/>
        <a:defRPr sz="2900">
          <a:solidFill>
            <a:schemeClr val="tx1"/>
          </a:solidFill>
          <a:latin typeface="+mn-lt"/>
          <a:ea typeface="+mn-ea"/>
        </a:defRPr>
      </a:lvl3pPr>
      <a:lvl4pPr marL="1905249" indent="-272178" algn="l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4pPr>
      <a:lvl5pPr marL="2449606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5pPr>
      <a:lvl6pPr marL="2993963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3538320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4082677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4627034" indent="-272178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357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714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3071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427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785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6142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498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855" algn="l" defTabSz="1088714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13" Type="http://schemas.openxmlformats.org/officeDocument/2006/relationships/slideLayout" Target="../slideLayouts/slideLayout4.xml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12" Type="http://schemas.openxmlformats.org/officeDocument/2006/relationships/tags" Target="../tags/tag38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11" Type="http://schemas.openxmlformats.org/officeDocument/2006/relationships/tags" Target="../tags/tag37.xml"/><Relationship Id="rId5" Type="http://schemas.openxmlformats.org/officeDocument/2006/relationships/tags" Target="../tags/tag31.xml"/><Relationship Id="rId10" Type="http://schemas.openxmlformats.org/officeDocument/2006/relationships/tags" Target="../tags/tag36.xml"/><Relationship Id="rId4" Type="http://schemas.openxmlformats.org/officeDocument/2006/relationships/tags" Target="../tags/tag30.xml"/><Relationship Id="rId9" Type="http://schemas.openxmlformats.org/officeDocument/2006/relationships/tags" Target="../tags/tag35.xml"/><Relationship Id="rId1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46.xml"/><Relationship Id="rId13" Type="http://schemas.openxmlformats.org/officeDocument/2006/relationships/slideLayout" Target="../slideLayouts/slideLayout4.xml"/><Relationship Id="rId3" Type="http://schemas.openxmlformats.org/officeDocument/2006/relationships/tags" Target="../tags/tag41.xml"/><Relationship Id="rId7" Type="http://schemas.openxmlformats.org/officeDocument/2006/relationships/tags" Target="../tags/tag45.xml"/><Relationship Id="rId12" Type="http://schemas.openxmlformats.org/officeDocument/2006/relationships/tags" Target="../tags/tag50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1" Type="http://schemas.openxmlformats.org/officeDocument/2006/relationships/tags" Target="../tags/tag49.xml"/><Relationship Id="rId5" Type="http://schemas.openxmlformats.org/officeDocument/2006/relationships/tags" Target="../tags/tag43.xml"/><Relationship Id="rId10" Type="http://schemas.openxmlformats.org/officeDocument/2006/relationships/tags" Target="../tags/tag48.xml"/><Relationship Id="rId4" Type="http://schemas.openxmlformats.org/officeDocument/2006/relationships/tags" Target="../tags/tag42.xml"/><Relationship Id="rId9" Type="http://schemas.openxmlformats.org/officeDocument/2006/relationships/tags" Target="../tags/tag47.xml"/><Relationship Id="rId1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3" Type="http://schemas.openxmlformats.org/officeDocument/2006/relationships/tags" Target="../tags/tag53.xml"/><Relationship Id="rId7" Type="http://schemas.openxmlformats.org/officeDocument/2006/relationships/slideLayout" Target="../slideLayouts/slideLayout4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jpe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microsoft.com/office/2007/relationships/hdphoto" Target="../media/hdphoto8.wdp"/><Relationship Id="rId5" Type="http://schemas.openxmlformats.org/officeDocument/2006/relationships/image" Target="../media/image26.png"/><Relationship Id="rId4" Type="http://schemas.microsoft.com/office/2007/relationships/hdphoto" Target="../media/hdphoto7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6.xml"/><Relationship Id="rId9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13" Type="http://schemas.openxmlformats.org/officeDocument/2006/relationships/tags" Target="../tags/tag23.xml"/><Relationship Id="rId18" Type="http://schemas.openxmlformats.org/officeDocument/2006/relationships/notesSlide" Target="../notesSlides/notesSlide5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tags" Target="../tags/tag22.xml"/><Relationship Id="rId17" Type="http://schemas.openxmlformats.org/officeDocument/2006/relationships/slideLayout" Target="../slideLayouts/slideLayout4.xml"/><Relationship Id="rId2" Type="http://schemas.openxmlformats.org/officeDocument/2006/relationships/tags" Target="../tags/tag12.xml"/><Relationship Id="rId16" Type="http://schemas.openxmlformats.org/officeDocument/2006/relationships/tags" Target="../tags/tag26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tags" Target="../tags/tag21.xml"/><Relationship Id="rId5" Type="http://schemas.openxmlformats.org/officeDocument/2006/relationships/tags" Target="../tags/tag15.xml"/><Relationship Id="rId15" Type="http://schemas.openxmlformats.org/officeDocument/2006/relationships/tags" Target="../tags/tag25.xml"/><Relationship Id="rId10" Type="http://schemas.openxmlformats.org/officeDocument/2006/relationships/tags" Target="../tags/tag20.xml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4" Type="http://schemas.openxmlformats.org/officeDocument/2006/relationships/tags" Target="../tags/tag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microsoft.com/office/2007/relationships/hdphoto" Target="../media/hdphoto5.wdp"/><Relationship Id="rId5" Type="http://schemas.openxmlformats.org/officeDocument/2006/relationships/image" Target="../media/image10.png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095778" y="2896394"/>
            <a:ext cx="6003615" cy="827477"/>
          </a:xfrm>
          <a:prstGeom prst="rect">
            <a:avLst/>
          </a:prstGeom>
          <a:noFill/>
        </p:spPr>
        <p:txBody>
          <a:bodyPr wrap="none" lIns="87764" tIns="43882" rIns="87764" bIns="43882" rtlCol="0">
            <a:normAutofit/>
          </a:bodyPr>
          <a:lstStyle/>
          <a:p>
            <a:pPr algn="ctr"/>
            <a:r>
              <a:rPr lang="en-US" altLang="zh-TW" sz="4800" spc="300" dirty="0">
                <a:ln w="19050">
                  <a:noFill/>
                  <a:prstDash val="solid"/>
                </a:ln>
                <a:solidFill>
                  <a:srgbClr val="505B79"/>
                </a:solidFill>
                <a:latin typeface="+mn-ea"/>
                <a:ea typeface="+mn-ea"/>
              </a:rPr>
              <a:t>ABOUT MYSELF</a:t>
            </a:r>
            <a:endParaRPr lang="zh-CN" altLang="en-US" sz="4800" spc="300" dirty="0">
              <a:ln w="19050">
                <a:noFill/>
                <a:prstDash val="solid"/>
              </a:ln>
              <a:solidFill>
                <a:srgbClr val="505B79"/>
              </a:solidFill>
              <a:latin typeface="+mn-ea"/>
              <a:ea typeface="+mn-ea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5146286" y="4420394"/>
            <a:ext cx="1902600" cy="381000"/>
          </a:xfrm>
          <a:prstGeom prst="roundRect">
            <a:avLst/>
          </a:prstGeom>
          <a:solidFill>
            <a:schemeClr val="accent6"/>
          </a:solidFill>
        </p:spPr>
        <p:txBody>
          <a:bodyPr wrap="square" anchor="ctr" anchorCtr="1">
            <a:noAutofit/>
          </a:bodyPr>
          <a:lstStyle/>
          <a:p>
            <a:pPr algn="ctr"/>
            <a:r>
              <a:rPr lang="zh-TW" altLang="zh-TW" sz="1400" b="1" spc="300" dirty="0">
                <a:solidFill>
                  <a:schemeClr val="bg1"/>
                </a:solidFill>
                <a:latin typeface="+mn-ea"/>
                <a:ea typeface="+mn-ea"/>
              </a:rPr>
              <a:t>報告人：</a:t>
            </a:r>
            <a:r>
              <a:rPr lang="zh-TW" altLang="en-US" sz="1400" b="1" spc="300" dirty="0">
                <a:solidFill>
                  <a:schemeClr val="bg1"/>
                </a:solidFill>
                <a:latin typeface="+mn-ea"/>
                <a:ea typeface="+mn-ea"/>
              </a:rPr>
              <a:t>張芳瑜</a:t>
            </a:r>
            <a:endParaRPr lang="zh-CN" altLang="en-US" sz="2000" b="1" spc="3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031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2"/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2.1</a:t>
            </a:r>
            <a:r>
              <a:rPr lang="zh-TW" altLang="en-US" dirty="0"/>
              <a:t> 文書技能</a:t>
            </a:r>
            <a:endParaRPr lang="en-US" altLang="zh-CN" dirty="0"/>
          </a:p>
        </p:txBody>
      </p:sp>
      <p:grpSp>
        <p:nvGrpSpPr>
          <p:cNvPr id="37" name="群組 36">
            <a:extLst>
              <a:ext uri="{FF2B5EF4-FFF2-40B4-BE49-F238E27FC236}">
                <a16:creationId xmlns:a16="http://schemas.microsoft.com/office/drawing/2014/main" id="{8703FEF1-29E6-B168-B95A-109D73BF531C}"/>
              </a:ext>
            </a:extLst>
          </p:cNvPr>
          <p:cNvGrpSpPr/>
          <p:nvPr/>
        </p:nvGrpSpPr>
        <p:grpSpPr>
          <a:xfrm>
            <a:off x="1220787" y="4876842"/>
            <a:ext cx="3497859" cy="1259780"/>
            <a:chOff x="1220787" y="4876842"/>
            <a:chExt cx="3497859" cy="1259780"/>
          </a:xfrm>
        </p:grpSpPr>
        <p:cxnSp>
          <p:nvCxnSpPr>
            <p:cNvPr id="79" name="1"/>
            <p:cNvCxnSpPr>
              <a:cxnSpLocks/>
              <a:stCxn id="80" idx="0"/>
            </p:cNvCxnSpPr>
            <p:nvPr>
              <p:custDataLst>
                <p:tags r:id="rId10"/>
              </p:custDataLst>
            </p:nvPr>
          </p:nvCxnSpPr>
          <p:spPr bwMode="auto">
            <a:xfrm flipH="1" flipV="1">
              <a:off x="2969715" y="5391676"/>
              <a:ext cx="2" cy="248117"/>
            </a:xfrm>
            <a:prstGeom prst="line">
              <a:avLst/>
            </a:prstGeom>
            <a:ln w="9525">
              <a:solidFill>
                <a:schemeClr val="accent5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22"/>
            <p:cNvSpPr/>
            <p:nvPr>
              <p:custDataLst>
                <p:tags r:id="rId11"/>
              </p:custDataLst>
            </p:nvPr>
          </p:nvSpPr>
          <p:spPr bwMode="auto">
            <a:xfrm>
              <a:off x="1220787" y="5639793"/>
              <a:ext cx="3497859" cy="496829"/>
            </a:xfrm>
            <a:prstGeom prst="triangle">
              <a:avLst/>
            </a:prstGeom>
            <a:solidFill>
              <a:schemeClr val="accent5">
                <a:alpha val="80000"/>
              </a:schemeClr>
            </a:solidFill>
            <a:ln>
              <a:solidFill>
                <a:srgbClr val="FE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3431" tIns="56716" rIns="113431" bIns="56716" anchor="ctr"/>
            <a:lstStyle/>
            <a:p>
              <a:pPr algn="ctr">
                <a:defRPr/>
              </a:pPr>
              <a:endParaRPr lang="zh-CN" altLang="en-US">
                <a:latin typeface="+mn-ea"/>
              </a:endParaRPr>
            </a:p>
          </p:txBody>
        </p:sp>
        <p:sp>
          <p:nvSpPr>
            <p:cNvPr id="81" name="1"/>
            <p:cNvSpPr txBox="1"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1503222" y="4876842"/>
              <a:ext cx="2932988" cy="1866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3431" tIns="56716" rIns="113431" bIns="56716">
              <a:no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20000"/>
                </a:lnSpc>
                <a:defRPr/>
              </a:pPr>
              <a:r>
                <a:rPr lang="en-US" altLang="zh-CN" b="1" dirty="0">
                  <a:solidFill>
                    <a:schemeClr val="accent3">
                      <a:lumMod val="75000"/>
                    </a:schemeClr>
                  </a:solidFill>
                  <a:latin typeface="+mn-ea"/>
                  <a:ea typeface="+mn-ea"/>
                </a:rPr>
                <a:t>WORD</a:t>
              </a:r>
              <a:endParaRPr lang="zh-CN" altLang="en-US" b="1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8D314519-1B6A-FB74-2235-5C6C6A975EFF}"/>
              </a:ext>
            </a:extLst>
          </p:cNvPr>
          <p:cNvGrpSpPr/>
          <p:nvPr/>
        </p:nvGrpSpPr>
        <p:grpSpPr>
          <a:xfrm>
            <a:off x="3263015" y="4925406"/>
            <a:ext cx="3497859" cy="1211216"/>
            <a:chOff x="3263015" y="4925406"/>
            <a:chExt cx="3497859" cy="1211216"/>
          </a:xfrm>
        </p:grpSpPr>
        <p:cxnSp>
          <p:nvCxnSpPr>
            <p:cNvPr id="83" name="42"/>
            <p:cNvCxnSpPr>
              <a:cxnSpLocks/>
            </p:cNvCxnSpPr>
            <p:nvPr>
              <p:custDataLst>
                <p:tags r:id="rId7"/>
              </p:custDataLst>
            </p:nvPr>
          </p:nvCxnSpPr>
          <p:spPr bwMode="auto">
            <a:xfrm flipV="1">
              <a:off x="5004701" y="5391676"/>
              <a:ext cx="0" cy="252889"/>
            </a:xfrm>
            <a:prstGeom prst="line">
              <a:avLst/>
            </a:prstGeom>
            <a:ln w="9525">
              <a:solidFill>
                <a:schemeClr val="accent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3"/>
            <p:cNvSpPr/>
            <p:nvPr>
              <p:custDataLst>
                <p:tags r:id="rId8"/>
              </p:custDataLst>
            </p:nvPr>
          </p:nvSpPr>
          <p:spPr bwMode="auto">
            <a:xfrm>
              <a:off x="3263015" y="5640390"/>
              <a:ext cx="3497859" cy="496232"/>
            </a:xfrm>
            <a:prstGeom prst="triangle">
              <a:avLst/>
            </a:prstGeom>
            <a:solidFill>
              <a:schemeClr val="tx2">
                <a:lumMod val="60000"/>
                <a:lumOff val="40000"/>
                <a:alpha val="80000"/>
              </a:schemeClr>
            </a:solidFill>
            <a:ln>
              <a:solidFill>
                <a:srgbClr val="FE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3431" tIns="56716" rIns="113431" bIns="56716" anchor="ctr"/>
            <a:lstStyle/>
            <a:p>
              <a:pPr algn="ctr">
                <a:defRPr/>
              </a:pPr>
              <a:endParaRPr lang="zh-CN" altLang="en-US">
                <a:latin typeface="+mn-ea"/>
              </a:endParaRPr>
            </a:p>
          </p:txBody>
        </p:sp>
        <p:sp>
          <p:nvSpPr>
            <p:cNvPr id="84" name="2"/>
            <p:cNvSpPr txBox="1"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3545450" y="4925406"/>
              <a:ext cx="2932988" cy="318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3431" tIns="56716" rIns="113431" bIns="56716">
              <a:no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20000"/>
                </a:lnSpc>
                <a:defRPr/>
              </a:pPr>
              <a:r>
                <a:rPr lang="en-US" altLang="zh-TW" b="1" dirty="0">
                  <a:solidFill>
                    <a:schemeClr val="accent3">
                      <a:lumMod val="75000"/>
                    </a:schemeClr>
                  </a:solidFill>
                  <a:latin typeface="Source Han Sans TC"/>
                  <a:ea typeface="Source Han Sans TC"/>
                </a:rPr>
                <a:t>EXCEL</a:t>
              </a:r>
              <a:endParaRPr lang="zh-CN" altLang="en-US" b="1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2" name="群組 41">
            <a:extLst>
              <a:ext uri="{FF2B5EF4-FFF2-40B4-BE49-F238E27FC236}">
                <a16:creationId xmlns:a16="http://schemas.microsoft.com/office/drawing/2014/main" id="{A319EF9E-C6B2-5478-0B36-9F19BDDD8ECB}"/>
              </a:ext>
            </a:extLst>
          </p:cNvPr>
          <p:cNvGrpSpPr/>
          <p:nvPr/>
        </p:nvGrpSpPr>
        <p:grpSpPr>
          <a:xfrm>
            <a:off x="5301622" y="4928252"/>
            <a:ext cx="3497859" cy="1208370"/>
            <a:chOff x="5301622" y="4928252"/>
            <a:chExt cx="3497859" cy="1208370"/>
          </a:xfrm>
        </p:grpSpPr>
        <p:cxnSp>
          <p:nvCxnSpPr>
            <p:cNvPr id="86" name="6"/>
            <p:cNvCxnSpPr>
              <a:cxnSpLocks/>
            </p:cNvCxnSpPr>
            <p:nvPr>
              <p:custDataLst>
                <p:tags r:id="rId4"/>
              </p:custDataLst>
            </p:nvPr>
          </p:nvCxnSpPr>
          <p:spPr bwMode="auto">
            <a:xfrm flipV="1">
              <a:off x="7050550" y="5391676"/>
              <a:ext cx="0" cy="248117"/>
            </a:xfrm>
            <a:prstGeom prst="line">
              <a:avLst/>
            </a:prstGeom>
            <a:ln w="9525">
              <a:solidFill>
                <a:schemeClr val="accent5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5"/>
            <p:cNvSpPr/>
            <p:nvPr>
              <p:custDataLst>
                <p:tags r:id="rId5"/>
              </p:custDataLst>
            </p:nvPr>
          </p:nvSpPr>
          <p:spPr bwMode="auto">
            <a:xfrm>
              <a:off x="5301622" y="5639793"/>
              <a:ext cx="3497859" cy="496829"/>
            </a:xfrm>
            <a:prstGeom prst="triangle">
              <a:avLst/>
            </a:prstGeom>
            <a:solidFill>
              <a:schemeClr val="accent5">
                <a:alpha val="80000"/>
              </a:schemeClr>
            </a:solidFill>
            <a:ln>
              <a:solidFill>
                <a:srgbClr val="FE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3431" tIns="56716" rIns="113431" bIns="56716" anchor="ctr"/>
            <a:lstStyle/>
            <a:p>
              <a:pPr algn="ctr">
                <a:defRPr/>
              </a:pPr>
              <a:endParaRPr lang="zh-CN" altLang="en-US" dirty="0">
                <a:latin typeface="+mn-ea"/>
              </a:endParaRPr>
            </a:p>
          </p:txBody>
        </p:sp>
        <p:sp>
          <p:nvSpPr>
            <p:cNvPr id="87" name="3"/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5584058" y="4928252"/>
              <a:ext cx="2932988" cy="3510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3431" tIns="56716" rIns="113431" bIns="56716">
              <a:no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20000"/>
                </a:lnSpc>
                <a:defRPr/>
              </a:pPr>
              <a:r>
                <a:rPr lang="en-US" altLang="zh-TW" b="1" dirty="0">
                  <a:solidFill>
                    <a:schemeClr val="accent3">
                      <a:lumMod val="75000"/>
                    </a:schemeClr>
                  </a:solidFill>
                  <a:latin typeface="Source Han Sans TC"/>
                  <a:ea typeface="Source Han Sans TC"/>
                </a:rPr>
                <a:t>POWERPOINT</a:t>
              </a:r>
              <a:endParaRPr lang="zh-CN" altLang="en-US" b="1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3" name="群組 42">
            <a:extLst>
              <a:ext uri="{FF2B5EF4-FFF2-40B4-BE49-F238E27FC236}">
                <a16:creationId xmlns:a16="http://schemas.microsoft.com/office/drawing/2014/main" id="{4738A2A2-1824-D494-9F8A-F0419707454B}"/>
              </a:ext>
            </a:extLst>
          </p:cNvPr>
          <p:cNvGrpSpPr/>
          <p:nvPr/>
        </p:nvGrpSpPr>
        <p:grpSpPr>
          <a:xfrm>
            <a:off x="7340229" y="4935832"/>
            <a:ext cx="3497859" cy="1200790"/>
            <a:chOff x="7340229" y="4935832"/>
            <a:chExt cx="3497859" cy="1200790"/>
          </a:xfrm>
        </p:grpSpPr>
        <p:cxnSp>
          <p:nvCxnSpPr>
            <p:cNvPr id="89" name="8"/>
            <p:cNvCxnSpPr>
              <a:cxnSpLocks/>
              <a:stCxn id="88" idx="0"/>
            </p:cNvCxnSpPr>
            <p:nvPr>
              <p:custDataLst>
                <p:tags r:id="rId1"/>
              </p:custDataLst>
            </p:nvPr>
          </p:nvCxnSpPr>
          <p:spPr bwMode="auto">
            <a:xfrm flipV="1">
              <a:off x="9089159" y="5396448"/>
              <a:ext cx="7240" cy="243942"/>
            </a:xfrm>
            <a:prstGeom prst="line">
              <a:avLst/>
            </a:prstGeom>
            <a:ln w="9525">
              <a:solidFill>
                <a:schemeClr val="accent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7"/>
            <p:cNvSpPr/>
            <p:nvPr>
              <p:custDataLst>
                <p:tags r:id="rId2"/>
              </p:custDataLst>
            </p:nvPr>
          </p:nvSpPr>
          <p:spPr bwMode="auto">
            <a:xfrm>
              <a:off x="7340229" y="5640390"/>
              <a:ext cx="3497859" cy="496232"/>
            </a:xfrm>
            <a:prstGeom prst="triangle">
              <a:avLst/>
            </a:prstGeom>
            <a:solidFill>
              <a:schemeClr val="tx2">
                <a:lumMod val="60000"/>
                <a:lumOff val="40000"/>
                <a:alpha val="80000"/>
              </a:schemeClr>
            </a:solidFill>
            <a:ln>
              <a:solidFill>
                <a:srgbClr val="FE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3431" tIns="56716" rIns="113431" bIns="56716" anchor="ctr"/>
            <a:lstStyle/>
            <a:p>
              <a:pPr algn="ctr">
                <a:defRPr/>
              </a:pPr>
              <a:endParaRPr lang="zh-CN" altLang="en-US">
                <a:latin typeface="+mn-ea"/>
              </a:endParaRPr>
            </a:p>
          </p:txBody>
        </p:sp>
        <p:sp>
          <p:nvSpPr>
            <p:cNvPr id="90" name="4"/>
            <p:cNvSpPr txBox="1"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7629906" y="4935832"/>
              <a:ext cx="2932988" cy="1866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3431" tIns="56716" rIns="113431" bIns="56716">
              <a:no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20000"/>
                </a:lnSpc>
                <a:defRPr/>
              </a:pPr>
              <a:r>
                <a:rPr lang="en-US" altLang="zh-TW" b="1" dirty="0">
                  <a:solidFill>
                    <a:schemeClr val="accent3">
                      <a:lumMod val="75000"/>
                    </a:schemeClr>
                  </a:solidFill>
                  <a:latin typeface="Source Han Sans TC"/>
                  <a:ea typeface="Source Han Sans TC"/>
                </a:rPr>
                <a:t>VISIO</a:t>
              </a:r>
              <a:endParaRPr lang="zh-CN" altLang="en-US" b="1" dirty="0">
                <a:solidFill>
                  <a:schemeClr val="accent3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27568BBD-2478-4D02-460F-D9CBC19041A9}"/>
              </a:ext>
            </a:extLst>
          </p:cNvPr>
          <p:cNvSpPr/>
          <p:nvPr/>
        </p:nvSpPr>
        <p:spPr>
          <a:xfrm>
            <a:off x="6081809" y="1910967"/>
            <a:ext cx="4459827" cy="2993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defTabSz="1216689">
              <a:lnSpc>
                <a:spcPct val="100000"/>
              </a:lnSpc>
              <a:spcBef>
                <a:spcPct val="20000"/>
              </a:spcBef>
            </a:pP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+mn-ea"/>
                <a:sym typeface="Arial" panose="020B0604020202020204" pitchFamily="34" charset="0"/>
              </a:rPr>
              <a:t>撰寫會議紀錄，文案發想及整合文件。</a:t>
            </a:r>
            <a:endParaRPr lang="zh-TW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Source Han Sans TC"/>
              <a:ea typeface="Source Han Sans TC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556BB724-7C6D-9DFE-2B7B-8AA68FFF9DAB}"/>
              </a:ext>
            </a:extLst>
          </p:cNvPr>
          <p:cNvSpPr txBox="1"/>
          <p:nvPr/>
        </p:nvSpPr>
        <p:spPr>
          <a:xfrm>
            <a:off x="2792993" y="1823701"/>
            <a:ext cx="3019417" cy="435721"/>
          </a:xfrm>
          <a:prstGeom prst="rect">
            <a:avLst/>
          </a:prstGeom>
          <a:solidFill>
            <a:schemeClr val="accent5"/>
          </a:solidFill>
        </p:spPr>
        <p:txBody>
          <a:bodyPr wrap="square" lIns="0" tIns="0" rIns="0" bIns="0" rtlCol="0" anchor="ctr" anchorCtr="1">
            <a:normAutofit/>
          </a:bodyPr>
          <a:lstStyle/>
          <a:p>
            <a:pPr algn="ctr" defTabSz="1216689">
              <a:spcBef>
                <a:spcPct val="20000"/>
              </a:spcBef>
              <a:defRPr/>
            </a:pPr>
            <a:r>
              <a:rPr lang="zh-TW" altLang="en-US" sz="1600" b="1" dirty="0">
                <a:solidFill>
                  <a:schemeClr val="bg1"/>
                </a:solidFill>
                <a:latin typeface="Source Han Sans TC"/>
                <a:ea typeface="Source Han Sans TC"/>
                <a:cs typeface="+mn-ea"/>
                <a:sym typeface="Arial" panose="020B0604020202020204" pitchFamily="34" charset="0"/>
              </a:rPr>
              <a:t>學生會秘書部</a:t>
            </a:r>
            <a:endParaRPr lang="en-US" sz="1600" b="1" dirty="0">
              <a:solidFill>
                <a:schemeClr val="bg1"/>
              </a:solidFill>
              <a:latin typeface="+mn-ea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2098909-DAC3-DAC8-976A-984AC19AF217}"/>
              </a:ext>
            </a:extLst>
          </p:cNvPr>
          <p:cNvSpPr/>
          <p:nvPr/>
        </p:nvSpPr>
        <p:spPr>
          <a:xfrm>
            <a:off x="6086039" y="3317196"/>
            <a:ext cx="4459827" cy="2993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defTabSz="1216689">
              <a:lnSpc>
                <a:spcPct val="100000"/>
              </a:lnSpc>
              <a:spcBef>
                <a:spcPct val="20000"/>
              </a:spcBef>
            </a:pP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+mn-ea"/>
                <a:sym typeface="Arial" panose="020B0604020202020204" pitchFamily="34" charset="0"/>
              </a:rPr>
              <a:t>研究計畫書撰寫。</a:t>
            </a:r>
            <a:endParaRPr lang="zh-TW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Source Han Sans TC"/>
              <a:ea typeface="Source Han Sans TC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TextBox 12">
            <a:extLst>
              <a:ext uri="{FF2B5EF4-FFF2-40B4-BE49-F238E27FC236}">
                <a16:creationId xmlns:a16="http://schemas.microsoft.com/office/drawing/2014/main" id="{364EC94D-D7D2-E4F8-B675-6CE3047BFFA6}"/>
              </a:ext>
            </a:extLst>
          </p:cNvPr>
          <p:cNvSpPr txBox="1"/>
          <p:nvPr/>
        </p:nvSpPr>
        <p:spPr>
          <a:xfrm>
            <a:off x="2809439" y="3257011"/>
            <a:ext cx="3019417" cy="435721"/>
          </a:xfrm>
          <a:prstGeom prst="rect">
            <a:avLst/>
          </a:prstGeom>
          <a:solidFill>
            <a:schemeClr val="accent5"/>
          </a:solidFill>
        </p:spPr>
        <p:txBody>
          <a:bodyPr wrap="square" lIns="0" tIns="0" rIns="0" bIns="0" rtlCol="0" anchor="ctr" anchorCtr="1">
            <a:normAutofit/>
          </a:bodyPr>
          <a:lstStyle/>
          <a:p>
            <a:pPr algn="ctr" defTabSz="1216689">
              <a:spcBef>
                <a:spcPct val="20000"/>
              </a:spcBef>
              <a:defRPr/>
            </a:pPr>
            <a:r>
              <a:rPr lang="zh-TW" altLang="en-US" sz="1600" b="1" dirty="0">
                <a:solidFill>
                  <a:schemeClr val="bg1"/>
                </a:solidFill>
                <a:latin typeface="Source Han Sans TC"/>
                <a:ea typeface="+mn-ea"/>
                <a:cs typeface="+mn-ea"/>
                <a:sym typeface="Arial" panose="020B0604020202020204" pitchFamily="34" charset="0"/>
              </a:rPr>
              <a:t>國科會大專生研究計畫</a:t>
            </a:r>
            <a:endParaRPr lang="en-US" altLang="zh-TW" sz="1600" b="1" dirty="0">
              <a:solidFill>
                <a:schemeClr val="bg1"/>
              </a:solidFill>
              <a:latin typeface="+mn-ea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A6C0FA4B-52D7-3E39-DA72-FE11D04BF6BE}"/>
              </a:ext>
            </a:extLst>
          </p:cNvPr>
          <p:cNvSpPr/>
          <p:nvPr/>
        </p:nvSpPr>
        <p:spPr>
          <a:xfrm>
            <a:off x="6086040" y="4041410"/>
            <a:ext cx="4459827" cy="2993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defTabSz="1216689">
              <a:lnSpc>
                <a:spcPct val="100000"/>
              </a:lnSpc>
              <a:spcBef>
                <a:spcPct val="20000"/>
              </a:spcBef>
            </a:pP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+mn-ea"/>
                <a:sym typeface="Arial" panose="020B0604020202020204" pitchFamily="34" charset="0"/>
              </a:rPr>
              <a:t>撰寫兩百餘頁之系統分析書。</a:t>
            </a:r>
            <a:endParaRPr lang="zh-TW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Source Han Sans TC"/>
              <a:ea typeface="Source Han Sans TC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TextBox 12">
            <a:extLst>
              <a:ext uri="{FF2B5EF4-FFF2-40B4-BE49-F238E27FC236}">
                <a16:creationId xmlns:a16="http://schemas.microsoft.com/office/drawing/2014/main" id="{C5421A1C-6AA2-B6AC-2956-A36AC865D18E}"/>
              </a:ext>
            </a:extLst>
          </p:cNvPr>
          <p:cNvSpPr txBox="1"/>
          <p:nvPr/>
        </p:nvSpPr>
        <p:spPr>
          <a:xfrm>
            <a:off x="2809439" y="3973667"/>
            <a:ext cx="3019417" cy="435721"/>
          </a:xfrm>
          <a:prstGeom prst="rect">
            <a:avLst/>
          </a:prstGeom>
          <a:solidFill>
            <a:schemeClr val="accent5"/>
          </a:solidFill>
        </p:spPr>
        <p:txBody>
          <a:bodyPr wrap="square" lIns="0" tIns="0" rIns="0" bIns="0" rtlCol="0" anchor="ctr" anchorCtr="1">
            <a:normAutofit/>
          </a:bodyPr>
          <a:lstStyle/>
          <a:p>
            <a:pPr algn="ctr" defTabSz="1216689">
              <a:spcBef>
                <a:spcPct val="20000"/>
              </a:spcBef>
              <a:defRPr/>
            </a:pPr>
            <a:r>
              <a:rPr lang="zh-TW" altLang="en-US" sz="1600" b="1" dirty="0">
                <a:solidFill>
                  <a:schemeClr val="bg1"/>
                </a:solidFill>
                <a:latin typeface="+mn-ea"/>
                <a:ea typeface="+mn-ea"/>
                <a:cs typeface="+mn-ea"/>
                <a:sym typeface="Arial" panose="020B0604020202020204" pitchFamily="34" charset="0"/>
              </a:rPr>
              <a:t>系統分析課程</a:t>
            </a:r>
            <a:endParaRPr lang="en-US" altLang="zh-TW" sz="1600" b="1" dirty="0">
              <a:solidFill>
                <a:schemeClr val="bg1"/>
              </a:solidFill>
              <a:latin typeface="+mn-ea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732FB90-5307-FCA1-F2E7-04F9F941D1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10</a:t>
            </a:fld>
            <a:endParaRPr lang="en-US" altLang="zh-CN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AA325AA-D596-ACCB-88B8-CA9E26AF2034}"/>
              </a:ext>
            </a:extLst>
          </p:cNvPr>
          <p:cNvSpPr/>
          <p:nvPr/>
        </p:nvSpPr>
        <p:spPr>
          <a:xfrm>
            <a:off x="6081809" y="2659858"/>
            <a:ext cx="4459827" cy="2993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defTabSz="1216689">
              <a:lnSpc>
                <a:spcPct val="100000"/>
              </a:lnSpc>
              <a:spcBef>
                <a:spcPct val="20000"/>
              </a:spcBef>
            </a:pP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+mn-ea"/>
                <a:sym typeface="Arial" panose="020B0604020202020204" pitchFamily="34" charset="0"/>
              </a:rPr>
              <a:t>選務系統測試，相關資訊宣發。</a:t>
            </a:r>
            <a:endParaRPr lang="zh-TW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Source Han Sans TC"/>
              <a:ea typeface="Source Han Sans TC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TextBox 12">
            <a:extLst>
              <a:ext uri="{FF2B5EF4-FFF2-40B4-BE49-F238E27FC236}">
                <a16:creationId xmlns:a16="http://schemas.microsoft.com/office/drawing/2014/main" id="{A4EAE3E2-DB42-A56A-69B5-37C7DE9BC9CB}"/>
              </a:ext>
            </a:extLst>
          </p:cNvPr>
          <p:cNvSpPr txBox="1"/>
          <p:nvPr/>
        </p:nvSpPr>
        <p:spPr>
          <a:xfrm>
            <a:off x="2792994" y="2540356"/>
            <a:ext cx="3019417" cy="435721"/>
          </a:xfrm>
          <a:prstGeom prst="rect">
            <a:avLst/>
          </a:prstGeom>
          <a:solidFill>
            <a:schemeClr val="accent5"/>
          </a:solidFill>
        </p:spPr>
        <p:txBody>
          <a:bodyPr wrap="square" lIns="0" tIns="0" rIns="0" bIns="0" rtlCol="0" anchor="ctr" anchorCtr="1">
            <a:normAutofit/>
          </a:bodyPr>
          <a:lstStyle/>
          <a:p>
            <a:pPr algn="ctr" defTabSz="1216689">
              <a:spcBef>
                <a:spcPct val="20000"/>
              </a:spcBef>
              <a:defRPr/>
            </a:pPr>
            <a:r>
              <a:rPr lang="zh-TW" altLang="en-US" sz="1600" b="1" dirty="0">
                <a:solidFill>
                  <a:schemeClr val="bg1"/>
                </a:solidFill>
                <a:latin typeface="Source Han Sans TC"/>
                <a:ea typeface="Source Han Sans TC"/>
                <a:cs typeface="+mn-ea"/>
                <a:sym typeface="Arial" panose="020B0604020202020204" pitchFamily="34" charset="0"/>
              </a:rPr>
              <a:t>學生會選務部</a:t>
            </a:r>
            <a:endParaRPr lang="en-US" sz="1600" b="1" dirty="0">
              <a:solidFill>
                <a:schemeClr val="bg1"/>
              </a:solidFill>
              <a:latin typeface="+mn-ea"/>
              <a:ea typeface="+mn-ea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411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2"/>
          <p:cNvSpPr txBox="1"/>
          <p:nvPr/>
        </p:nvSpPr>
        <p:spPr>
          <a:xfrm>
            <a:off x="443806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2.2</a:t>
            </a:r>
            <a:r>
              <a:rPr lang="zh-TW" altLang="en-US" dirty="0"/>
              <a:t> </a:t>
            </a:r>
            <a:r>
              <a:rPr lang="zh-TW" altLang="en-US"/>
              <a:t>資訊技能</a:t>
            </a:r>
            <a:endParaRPr lang="en-US" altLang="zh-CN" dirty="0"/>
          </a:p>
        </p:txBody>
      </p:sp>
      <p:sp>
        <p:nvSpPr>
          <p:cNvPr id="19" name="12"/>
          <p:cNvSpPr/>
          <p:nvPr>
            <p:custDataLst>
              <p:tags r:id="rId1"/>
            </p:custDataLst>
          </p:nvPr>
        </p:nvSpPr>
        <p:spPr>
          <a:xfrm>
            <a:off x="3589178" y="3687246"/>
            <a:ext cx="4929055" cy="1821012"/>
          </a:xfrm>
          <a:custGeom>
            <a:avLst/>
            <a:gdLst>
              <a:gd name="connsiteX0" fmla="*/ 0 w 3848947"/>
              <a:gd name="connsiteY0" fmla="*/ 1415848 h 1415848"/>
              <a:gd name="connsiteX1" fmla="*/ 1924473 w 3848947"/>
              <a:gd name="connsiteY1" fmla="*/ 0 h 1415848"/>
              <a:gd name="connsiteX2" fmla="*/ 3848947 w 3848947"/>
              <a:gd name="connsiteY2" fmla="*/ 1415848 h 1415848"/>
              <a:gd name="connsiteX3" fmla="*/ 3872402 w 3872402"/>
              <a:gd name="connsiteY3" fmla="*/ 1415848 h 1507066"/>
              <a:gd name="connsiteX4" fmla="*/ 3872402 w 3895857"/>
              <a:gd name="connsiteY4" fmla="*/ 1415848 h 1507066"/>
              <a:gd name="connsiteX5" fmla="*/ 3987297 w 3987297"/>
              <a:gd name="connsiteY5" fmla="*/ 1598506 h 1598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48947" h="1415848">
                <a:moveTo>
                  <a:pt x="0" y="1415848"/>
                </a:moveTo>
                <a:cubicBezTo>
                  <a:pt x="255130" y="595577"/>
                  <a:pt x="1020249" y="0"/>
                  <a:pt x="1924473" y="0"/>
                </a:cubicBezTo>
                <a:cubicBezTo>
                  <a:pt x="2828697" y="0"/>
                  <a:pt x="3593816" y="595577"/>
                  <a:pt x="3848947" y="1415848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/>
          <a:lstStyle/>
          <a:p>
            <a:pPr algn="ctr">
              <a:lnSpc>
                <a:spcPct val="150000"/>
              </a:lnSpc>
              <a:defRPr/>
            </a:pP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0" name="22"/>
          <p:cNvSpPr/>
          <p:nvPr>
            <p:custDataLst>
              <p:tags r:id="rId2"/>
            </p:custDataLst>
          </p:nvPr>
        </p:nvSpPr>
        <p:spPr>
          <a:xfrm>
            <a:off x="7440511" y="4056755"/>
            <a:ext cx="302983" cy="304183"/>
          </a:xfrm>
          <a:prstGeom prst="ellipse">
            <a:avLst/>
          </a:prstGeom>
          <a:solidFill>
            <a:srgbClr val="FFFFFF"/>
          </a:solidFill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>
            <a:normAutofit fontScale="85000" lnSpcReduction="10000"/>
          </a:bodyPr>
          <a:lstStyle/>
          <a:p>
            <a:pPr algn="ctr">
              <a:lnSpc>
                <a:spcPct val="150000"/>
              </a:lnSpc>
              <a:defRPr/>
            </a:pPr>
            <a:endParaRPr lang="zh-CN" altLang="en-US" sz="6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1" name="32"/>
          <p:cNvSpPr/>
          <p:nvPr>
            <p:custDataLst>
              <p:tags r:id="rId3"/>
            </p:custDataLst>
          </p:nvPr>
        </p:nvSpPr>
        <p:spPr>
          <a:xfrm>
            <a:off x="8235587" y="5050964"/>
            <a:ext cx="302982" cy="304182"/>
          </a:xfrm>
          <a:prstGeom prst="ellipse">
            <a:avLst/>
          </a:prstGeom>
          <a:solidFill>
            <a:srgbClr val="FFFFFF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>
            <a:normAutofit fontScale="85000" lnSpcReduction="10000"/>
          </a:bodyPr>
          <a:lstStyle/>
          <a:p>
            <a:pPr algn="ctr">
              <a:lnSpc>
                <a:spcPct val="150000"/>
              </a:lnSpc>
              <a:defRPr/>
            </a:pPr>
            <a:endParaRPr lang="zh-CN" altLang="en-US" sz="6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5" name="42"/>
          <p:cNvSpPr/>
          <p:nvPr>
            <p:custDataLst>
              <p:tags r:id="rId4"/>
            </p:custDataLst>
          </p:nvPr>
        </p:nvSpPr>
        <p:spPr>
          <a:xfrm flipH="1">
            <a:off x="5901198" y="3544343"/>
            <a:ext cx="305016" cy="304182"/>
          </a:xfrm>
          <a:prstGeom prst="ellipse">
            <a:avLst/>
          </a:prstGeom>
          <a:solidFill>
            <a:srgbClr val="FFFFFF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>
            <a:normAutofit fontScale="85000" lnSpcReduction="10000"/>
          </a:bodyPr>
          <a:lstStyle/>
          <a:p>
            <a:pPr algn="ctr">
              <a:lnSpc>
                <a:spcPct val="150000"/>
              </a:lnSpc>
              <a:defRPr/>
            </a:pPr>
            <a:endParaRPr lang="zh-CN" altLang="en-US" sz="6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7" name="52"/>
          <p:cNvSpPr/>
          <p:nvPr>
            <p:custDataLst>
              <p:tags r:id="rId5"/>
            </p:custDataLst>
          </p:nvPr>
        </p:nvSpPr>
        <p:spPr>
          <a:xfrm flipH="1">
            <a:off x="4359852" y="4056755"/>
            <a:ext cx="305016" cy="304183"/>
          </a:xfrm>
          <a:prstGeom prst="ellipse">
            <a:avLst/>
          </a:prstGeom>
          <a:solidFill>
            <a:srgbClr val="FFFFFF"/>
          </a:solidFill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>
            <a:normAutofit fontScale="85000" lnSpcReduction="10000"/>
          </a:bodyPr>
          <a:lstStyle/>
          <a:p>
            <a:pPr algn="ctr">
              <a:lnSpc>
                <a:spcPct val="150000"/>
              </a:lnSpc>
              <a:defRPr/>
            </a:pPr>
            <a:endParaRPr lang="zh-CN" altLang="en-US" sz="6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32" name="6"/>
          <p:cNvSpPr/>
          <p:nvPr>
            <p:custDataLst>
              <p:tags r:id="rId6"/>
            </p:custDataLst>
          </p:nvPr>
        </p:nvSpPr>
        <p:spPr>
          <a:xfrm flipH="1">
            <a:off x="3562745" y="5050964"/>
            <a:ext cx="302982" cy="304182"/>
          </a:xfrm>
          <a:prstGeom prst="ellipse">
            <a:avLst/>
          </a:prstGeom>
          <a:solidFill>
            <a:srgbClr val="FFFFFF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>
            <a:normAutofit fontScale="85000" lnSpcReduction="10000"/>
          </a:bodyPr>
          <a:lstStyle/>
          <a:p>
            <a:pPr algn="ctr">
              <a:lnSpc>
                <a:spcPct val="150000"/>
              </a:lnSpc>
              <a:defRPr/>
            </a:pPr>
            <a:endParaRPr lang="zh-CN" altLang="en-US" sz="6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33" name="12"/>
          <p:cNvSpPr/>
          <p:nvPr>
            <p:custDataLst>
              <p:tags r:id="rId7"/>
            </p:custDataLst>
          </p:nvPr>
        </p:nvSpPr>
        <p:spPr>
          <a:xfrm>
            <a:off x="4290716" y="4205786"/>
            <a:ext cx="3525983" cy="1302473"/>
          </a:xfrm>
          <a:custGeom>
            <a:avLst/>
            <a:gdLst>
              <a:gd name="connsiteX0" fmla="*/ 0 w 3848947"/>
              <a:gd name="connsiteY0" fmla="*/ 1415848 h 1415848"/>
              <a:gd name="connsiteX1" fmla="*/ 1924473 w 3848947"/>
              <a:gd name="connsiteY1" fmla="*/ 0 h 1415848"/>
              <a:gd name="connsiteX2" fmla="*/ 3848947 w 3848947"/>
              <a:gd name="connsiteY2" fmla="*/ 1415848 h 1415848"/>
              <a:gd name="connsiteX3" fmla="*/ 3872402 w 3872402"/>
              <a:gd name="connsiteY3" fmla="*/ 1415848 h 1507066"/>
              <a:gd name="connsiteX4" fmla="*/ 3872402 w 3895857"/>
              <a:gd name="connsiteY4" fmla="*/ 1415848 h 1507066"/>
              <a:gd name="connsiteX5" fmla="*/ 3987297 w 3987297"/>
              <a:gd name="connsiteY5" fmla="*/ 1598506 h 1598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48947" h="1415848">
                <a:moveTo>
                  <a:pt x="0" y="1415848"/>
                </a:moveTo>
                <a:cubicBezTo>
                  <a:pt x="255130" y="595577"/>
                  <a:pt x="1020249" y="0"/>
                  <a:pt x="1924473" y="0"/>
                </a:cubicBezTo>
                <a:cubicBezTo>
                  <a:pt x="2828697" y="0"/>
                  <a:pt x="3593816" y="595577"/>
                  <a:pt x="3848947" y="1415848"/>
                </a:cubicBezTo>
              </a:path>
            </a:pathLst>
          </a:cu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71461" tIns="257191" rIns="171461" bIns="54439" anchor="ctr">
            <a:norm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TW" altLang="en-US" sz="24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網頁開發</a:t>
            </a:r>
            <a:endParaRPr lang="zh-CN" altLang="en-US" sz="2400" b="1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34" name="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1373187" y="4489048"/>
            <a:ext cx="1931220" cy="107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54439" rIns="0" bIns="54439" anchor="b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defRPr/>
            </a:pPr>
            <a:r>
              <a:rPr lang="zh-TW" altLang="en-US" sz="2000" b="1" dirty="0">
                <a:solidFill>
                  <a:schemeClr val="accent3">
                    <a:lumMod val="50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介面設計</a:t>
            </a:r>
            <a:endParaRPr lang="en-US" altLang="zh-TW" sz="2000" b="1" dirty="0">
              <a:solidFill>
                <a:schemeClr val="accent3">
                  <a:lumMod val="50000"/>
                </a:schemeClr>
              </a:solidFill>
              <a:latin typeface="Source Han Sans TC"/>
              <a:ea typeface="Source Han Sans TC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Arial" panose="020B0604020202020204" pitchFamily="34" charset="0"/>
              </a:rPr>
              <a:t>Figma</a:t>
            </a:r>
          </a:p>
        </p:txBody>
      </p:sp>
      <p:sp>
        <p:nvSpPr>
          <p:cNvPr id="35" name="2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2339503" y="2820194"/>
            <a:ext cx="1885404" cy="839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54439" rIns="0" bIns="54439" anchor="b">
            <a:normAutofit fontScale="92500" lnSpcReduction="1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defRPr/>
            </a:pPr>
            <a:r>
              <a:rPr lang="zh-TW" altLang="en-US" sz="2200" b="1" dirty="0">
                <a:solidFill>
                  <a:schemeClr val="accent3">
                    <a:lumMod val="50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資料庫</a:t>
            </a:r>
            <a:endParaRPr lang="en-US" altLang="zh-TW" sz="2400" b="1" dirty="0">
              <a:solidFill>
                <a:schemeClr val="accent3">
                  <a:lumMod val="50000"/>
                </a:schemeClr>
              </a:solidFill>
              <a:latin typeface="Source Han Sans TC"/>
              <a:ea typeface="Source Han Sans TC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SQL SERVER</a:t>
            </a:r>
            <a:endParaRPr lang="zh-TW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Source Han Sans TC"/>
              <a:ea typeface="Source Han Sans TC"/>
              <a:cs typeface="Arial" panose="020B0604020202020204" pitchFamily="34" charset="0"/>
            </a:endParaRPr>
          </a:p>
        </p:txBody>
      </p:sp>
      <p:sp>
        <p:nvSpPr>
          <p:cNvPr id="36" name="3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044713" y="1694278"/>
            <a:ext cx="1885404" cy="1354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54439" rIns="0" bIns="54439" anchor="b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200000"/>
              </a:lnSpc>
              <a:defRPr/>
            </a:pPr>
            <a:r>
              <a:rPr lang="zh-TW" altLang="en-US" sz="2000" b="1" dirty="0">
                <a:solidFill>
                  <a:schemeClr val="accent3">
                    <a:lumMod val="50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程式語言</a:t>
            </a:r>
            <a:endParaRPr lang="en-US" altLang="zh-TW" sz="2000" b="1" dirty="0">
              <a:solidFill>
                <a:schemeClr val="accent3">
                  <a:lumMod val="50000"/>
                </a:schemeClr>
              </a:solidFill>
              <a:latin typeface="Source Han Sans TC"/>
              <a:ea typeface="Source Han Sans TC"/>
              <a:cs typeface="Arial" panose="020B0604020202020204" pitchFamily="34" charset="0"/>
            </a:endParaRPr>
          </a:p>
          <a:p>
            <a:pPr algn="ctr">
              <a:lnSpc>
                <a:spcPct val="104000"/>
              </a:lnSpc>
              <a:defRPr/>
            </a:pPr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C#</a:t>
            </a: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、</a:t>
            </a:r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HTML</a:t>
            </a: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、</a:t>
            </a:r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CSS</a:t>
            </a: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、</a:t>
            </a:r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JavaScript</a:t>
            </a:r>
            <a:endParaRPr lang="zh-TW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Source Han Sans TC"/>
              <a:ea typeface="Source Han Sans TC"/>
              <a:cs typeface="Arial" panose="020B0604020202020204" pitchFamily="34" charset="0"/>
            </a:endParaRPr>
          </a:p>
        </p:txBody>
      </p:sp>
      <p:sp>
        <p:nvSpPr>
          <p:cNvPr id="42" name="4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 flipH="1">
            <a:off x="8796907" y="4496594"/>
            <a:ext cx="2133600" cy="107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54439" rIns="0" bIns="54439" anchor="b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defRPr/>
            </a:pPr>
            <a:r>
              <a:rPr lang="zh-TW" altLang="en-US" sz="2000" b="1" dirty="0">
                <a:solidFill>
                  <a:schemeClr val="accent3">
                    <a:lumMod val="50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版本控制</a:t>
            </a:r>
            <a:endParaRPr lang="en-US" altLang="zh-TW" sz="2000" b="1" dirty="0">
              <a:solidFill>
                <a:schemeClr val="accent3">
                  <a:lumMod val="50000"/>
                </a:schemeClr>
              </a:solidFill>
              <a:latin typeface="Source Han Sans TC"/>
              <a:ea typeface="Source Han Sans TC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GIT</a:t>
            </a: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、</a:t>
            </a:r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GITHUB</a:t>
            </a:r>
          </a:p>
        </p:txBody>
      </p:sp>
      <p:sp>
        <p:nvSpPr>
          <p:cNvPr id="43" name="5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 flipH="1">
            <a:off x="7920403" y="2591594"/>
            <a:ext cx="1752824" cy="1180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54439" rIns="0" bIns="54439" anchor="b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50000"/>
              </a:lnSpc>
              <a:defRPr/>
            </a:pPr>
            <a:r>
              <a:rPr lang="zh-TW" altLang="en-US" sz="2000" b="1" dirty="0">
                <a:solidFill>
                  <a:schemeClr val="accent3">
                    <a:lumMod val="50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程式框架</a:t>
            </a:r>
            <a:endParaRPr lang="en-US" altLang="zh-TW" sz="2000" b="1" dirty="0">
              <a:solidFill>
                <a:schemeClr val="accent3">
                  <a:lumMod val="50000"/>
                </a:schemeClr>
              </a:solidFill>
              <a:latin typeface="Source Han Sans TC"/>
              <a:ea typeface="Source Han Sans TC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zh-TW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ASP.NET</a:t>
            </a: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、</a:t>
            </a:r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.NET Core</a:t>
            </a:r>
          </a:p>
          <a:p>
            <a:pPr algn="ctr">
              <a:lnSpc>
                <a:spcPct val="150000"/>
              </a:lnSpc>
              <a:defRPr/>
            </a:pPr>
            <a:r>
              <a:rPr lang="en-US" altLang="zh-TW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MVC</a:t>
            </a:r>
            <a:r>
              <a:rPr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  <a:cs typeface="Arial" panose="020B0604020202020204" pitchFamily="34" charset="0"/>
              </a:rPr>
              <a:t>架構</a:t>
            </a:r>
            <a:endParaRPr lang="zh-TW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Source Han Sans TC"/>
              <a:ea typeface="Source Han Sans TC"/>
              <a:cs typeface="Arial" panose="020B0604020202020204" pitchFamily="34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F99172E-6B46-F824-3C79-F150493D8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11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42722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"/>
                            </p:stCondLst>
                            <p:childTnLst>
                              <p:par>
                                <p:cTn id="13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"/>
                            </p:stCondLst>
                            <p:childTnLst>
                              <p:par>
                                <p:cTn id="21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"/>
                            </p:stCondLst>
                            <p:childTnLst>
                              <p:par>
                                <p:cTn id="29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00"/>
                            </p:stCondLst>
                            <p:childTnLst>
                              <p:par>
                                <p:cTn id="37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42" grpId="0"/>
      <p:bldP spid="4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>
            <a:spLocks noChangeAspect="1"/>
          </p:cNvSpPr>
          <p:nvPr/>
        </p:nvSpPr>
        <p:spPr>
          <a:xfrm>
            <a:off x="3443436" y="2090309"/>
            <a:ext cx="1800000" cy="1800000"/>
          </a:xfrm>
          <a:prstGeom prst="ellipse">
            <a:avLst/>
          </a:prstGeom>
          <a:solidFill>
            <a:schemeClr val="tx2"/>
          </a:solidFill>
        </p:spPr>
        <p:txBody>
          <a:bodyPr wrap="none" rtlCol="0" anchor="ctr" anchorCtr="1">
            <a:normAutofit/>
          </a:bodyPr>
          <a:lstStyle/>
          <a:p>
            <a:pPr algn="ctr"/>
            <a:r>
              <a:rPr lang="zh-TW" altLang="zh-TW" sz="6000" dirty="0">
                <a:solidFill>
                  <a:schemeClr val="bg1"/>
                </a:solidFill>
                <a:latin typeface="Source Han Sans TC"/>
                <a:ea typeface="Source Han Sans TC"/>
              </a:rPr>
              <a:t>0</a:t>
            </a:r>
            <a:r>
              <a:rPr lang="en-US" altLang="zh-TW" sz="6000" dirty="0">
                <a:solidFill>
                  <a:schemeClr val="bg1"/>
                </a:solidFill>
                <a:latin typeface="Source Han Sans TC"/>
                <a:ea typeface="Source Han Sans TC"/>
              </a:rPr>
              <a:t>3</a:t>
            </a:r>
            <a:endParaRPr lang="zh-CN" altLang="en-US" sz="6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DCECB34-EFBF-5F20-95EC-803C9D550009}"/>
              </a:ext>
            </a:extLst>
          </p:cNvPr>
          <p:cNvSpPr txBox="1"/>
          <p:nvPr/>
        </p:nvSpPr>
        <p:spPr>
          <a:xfrm>
            <a:off x="6478587" y="2465306"/>
            <a:ext cx="4869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3.1</a:t>
            </a:r>
            <a:r>
              <a:rPr lang="zh-TW" altLang="en-US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 國科會大專生研究計畫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8A1A853-9DB7-DAE4-C656-7A367C7AB77E}"/>
              </a:ext>
            </a:extLst>
          </p:cNvPr>
          <p:cNvSpPr txBox="1"/>
          <p:nvPr/>
        </p:nvSpPr>
        <p:spPr>
          <a:xfrm>
            <a:off x="6478587" y="3326317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3.2</a:t>
            </a:r>
            <a:r>
              <a:rPr lang="zh-TW" altLang="en-US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 手機購物網站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D04E82A-E7D6-611A-AD5A-9C49B9FCD110}"/>
              </a:ext>
            </a:extLst>
          </p:cNvPr>
          <p:cNvSpPr txBox="1"/>
          <p:nvPr/>
        </p:nvSpPr>
        <p:spPr>
          <a:xfrm>
            <a:off x="6478587" y="4187329"/>
            <a:ext cx="2805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3.3</a:t>
            </a:r>
            <a:r>
              <a:rPr lang="zh-TW" altLang="en-US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 系統分析書</a:t>
            </a:r>
          </a:p>
        </p:txBody>
      </p:sp>
      <p:sp>
        <p:nvSpPr>
          <p:cNvPr id="5" name="文本框 32">
            <a:extLst>
              <a:ext uri="{FF2B5EF4-FFF2-40B4-BE49-F238E27FC236}">
                <a16:creationId xmlns:a16="http://schemas.microsoft.com/office/drawing/2014/main" id="{97E99211-3A44-2A4C-CE7C-3BCF672F6810}"/>
              </a:ext>
            </a:extLst>
          </p:cNvPr>
          <p:cNvSpPr txBox="1"/>
          <p:nvPr/>
        </p:nvSpPr>
        <p:spPr>
          <a:xfrm>
            <a:off x="1830387" y="4187328"/>
            <a:ext cx="5184702" cy="57544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rm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pPr algn="ctr"/>
            <a:r>
              <a:rPr lang="zh-TW" altLang="en-US" b="1" dirty="0">
                <a:solidFill>
                  <a:schemeClr val="tx2"/>
                </a:solidFill>
                <a:latin typeface="Source Han Sans TC"/>
                <a:ea typeface="Source Han Sans TC"/>
              </a:rPr>
              <a:t>專案經歷</a:t>
            </a:r>
            <a:endParaRPr lang="zh-CN" altLang="en-US" b="1" dirty="0">
              <a:solidFill>
                <a:schemeClr val="tx2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23146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647498B-2342-11E3-33EB-2B5267273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13</a:t>
            </a:fld>
            <a:endParaRPr lang="en-US" altLang="zh-CN" dirty="0"/>
          </a:p>
        </p:txBody>
      </p:sp>
      <p:sp>
        <p:nvSpPr>
          <p:cNvPr id="7" name="文本框 2">
            <a:extLst>
              <a:ext uri="{FF2B5EF4-FFF2-40B4-BE49-F238E27FC236}">
                <a16:creationId xmlns:a16="http://schemas.microsoft.com/office/drawing/2014/main" id="{4905D638-1A2F-CC5E-4FDC-B32708E939B6}"/>
              </a:ext>
            </a:extLst>
          </p:cNvPr>
          <p:cNvSpPr txBox="1"/>
          <p:nvPr/>
        </p:nvSpPr>
        <p:spPr>
          <a:xfrm>
            <a:off x="3659187" y="722214"/>
            <a:ext cx="4648200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3.1 </a:t>
            </a:r>
            <a:r>
              <a:rPr lang="zh-TW" altLang="en-US" dirty="0"/>
              <a:t>國科會大專生研究計畫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989E0416-5D79-AE0F-F212-1A517C495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5924" y="1799080"/>
            <a:ext cx="7406190" cy="4092492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A719BAA4-1082-C594-21B9-24AB84E2F0A4}"/>
              </a:ext>
            </a:extLst>
          </p:cNvPr>
          <p:cNvSpPr txBox="1"/>
          <p:nvPr/>
        </p:nvSpPr>
        <p:spPr>
          <a:xfrm>
            <a:off x="2971019" y="142974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i="0" dirty="0">
                <a:solidFill>
                  <a:schemeClr val="accent3">
                    <a:lumMod val="75000"/>
                  </a:schemeClr>
                </a:solidFill>
                <a:effectLst/>
                <a:latin typeface="+mn-ea"/>
                <a:ea typeface="+mn-ea"/>
              </a:rPr>
              <a:t>運用氣體辨識於獨居老人居家消防安全輔助之研究</a:t>
            </a:r>
            <a:endParaRPr lang="zh-TW" altLang="en-US" b="1" dirty="0">
              <a:solidFill>
                <a:schemeClr val="accent3">
                  <a:lumMod val="7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36873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647498B-2342-11E3-33EB-2B5267273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14</a:t>
            </a:fld>
            <a:endParaRPr lang="en-US" altLang="zh-CN" dirty="0"/>
          </a:p>
        </p:txBody>
      </p:sp>
      <p:sp>
        <p:nvSpPr>
          <p:cNvPr id="7" name="文本框 2">
            <a:extLst>
              <a:ext uri="{FF2B5EF4-FFF2-40B4-BE49-F238E27FC236}">
                <a16:creationId xmlns:a16="http://schemas.microsoft.com/office/drawing/2014/main" id="{4905D638-1A2F-CC5E-4FDC-B32708E939B6}"/>
              </a:ext>
            </a:extLst>
          </p:cNvPr>
          <p:cNvSpPr txBox="1"/>
          <p:nvPr/>
        </p:nvSpPr>
        <p:spPr>
          <a:xfrm>
            <a:off x="3659187" y="722214"/>
            <a:ext cx="4648200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3.1 </a:t>
            </a:r>
            <a:r>
              <a:rPr lang="zh-TW" altLang="en-US" dirty="0"/>
              <a:t>國科會大專生研究計畫</a:t>
            </a: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BC3F5E03-C63E-A851-8F0C-C55663A31BCB}"/>
              </a:ext>
            </a:extLst>
          </p:cNvPr>
          <p:cNvGrpSpPr/>
          <p:nvPr/>
        </p:nvGrpSpPr>
        <p:grpSpPr>
          <a:xfrm>
            <a:off x="4747629" y="1967949"/>
            <a:ext cx="2770217" cy="2770222"/>
            <a:chOff x="1161742" y="1222246"/>
            <a:chExt cx="2905462" cy="2905467"/>
          </a:xfrm>
        </p:grpSpPr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AB04972C-71A6-972D-7353-E9E476298B26}"/>
                </a:ext>
              </a:extLst>
            </p:cNvPr>
            <p:cNvSpPr txBox="1"/>
            <p:nvPr/>
          </p:nvSpPr>
          <p:spPr>
            <a:xfrm>
              <a:off x="1906587" y="2444147"/>
              <a:ext cx="1484892" cy="4842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b="1" dirty="0">
                  <a:solidFill>
                    <a:schemeClr val="accent1">
                      <a:lumMod val="75000"/>
                    </a:schemeClr>
                  </a:solidFill>
                  <a:latin typeface="+mn-ea"/>
                  <a:ea typeface="+mn-ea"/>
                </a:rPr>
                <a:t>問題解決</a:t>
              </a:r>
            </a:p>
          </p:txBody>
        </p:sp>
        <p:sp>
          <p:nvSpPr>
            <p:cNvPr id="8" name="3">
              <a:extLst>
                <a:ext uri="{FF2B5EF4-FFF2-40B4-BE49-F238E27FC236}">
                  <a16:creationId xmlns:a16="http://schemas.microsoft.com/office/drawing/2014/main" id="{95C6BD2F-1D8D-2C7C-CF31-80BAFCA1F248}"/>
                </a:ext>
              </a:extLst>
            </p:cNvPr>
            <p:cNvSpPr/>
            <p:nvPr/>
          </p:nvSpPr>
          <p:spPr bwMode="auto">
            <a:xfrm>
              <a:off x="1161742" y="1222246"/>
              <a:ext cx="2905462" cy="2905467"/>
            </a:xfrm>
            <a:custGeom>
              <a:avLst/>
              <a:gdLst>
                <a:gd name="T0" fmla="*/ 894 w 971"/>
                <a:gd name="T1" fmla="*/ 509 h 971"/>
                <a:gd name="T2" fmla="*/ 969 w 971"/>
                <a:gd name="T3" fmla="*/ 442 h 971"/>
                <a:gd name="T4" fmla="*/ 883 w 971"/>
                <a:gd name="T5" fmla="*/ 390 h 971"/>
                <a:gd name="T6" fmla="*/ 938 w 971"/>
                <a:gd name="T7" fmla="*/ 309 h 971"/>
                <a:gd name="T8" fmla="*/ 838 w 971"/>
                <a:gd name="T9" fmla="*/ 279 h 971"/>
                <a:gd name="T10" fmla="*/ 802 w 971"/>
                <a:gd name="T11" fmla="*/ 227 h 971"/>
                <a:gd name="T12" fmla="*/ 813 w 971"/>
                <a:gd name="T13" fmla="*/ 127 h 971"/>
                <a:gd name="T14" fmla="*/ 714 w 971"/>
                <a:gd name="T15" fmla="*/ 146 h 971"/>
                <a:gd name="T16" fmla="*/ 700 w 971"/>
                <a:gd name="T17" fmla="*/ 50 h 971"/>
                <a:gd name="T18" fmla="*/ 606 w 971"/>
                <a:gd name="T19" fmla="*/ 95 h 971"/>
                <a:gd name="T20" fmla="*/ 545 w 971"/>
                <a:gd name="T21" fmla="*/ 81 h 971"/>
                <a:gd name="T22" fmla="*/ 485 w 971"/>
                <a:gd name="T23" fmla="*/ 0 h 971"/>
                <a:gd name="T24" fmla="*/ 425 w 971"/>
                <a:gd name="T25" fmla="*/ 80 h 971"/>
                <a:gd name="T26" fmla="*/ 350 w 971"/>
                <a:gd name="T27" fmla="*/ 19 h 971"/>
                <a:gd name="T28" fmla="*/ 311 w 971"/>
                <a:gd name="T29" fmla="*/ 115 h 971"/>
                <a:gd name="T30" fmla="*/ 256 w 971"/>
                <a:gd name="T31" fmla="*/ 146 h 971"/>
                <a:gd name="T32" fmla="*/ 157 w 971"/>
                <a:gd name="T33" fmla="*/ 126 h 971"/>
                <a:gd name="T34" fmla="*/ 167 w 971"/>
                <a:gd name="T35" fmla="*/ 226 h 971"/>
                <a:gd name="T36" fmla="*/ 70 w 971"/>
                <a:gd name="T37" fmla="*/ 232 h 971"/>
                <a:gd name="T38" fmla="*/ 106 w 971"/>
                <a:gd name="T39" fmla="*/ 329 h 971"/>
                <a:gd name="T40" fmla="*/ 86 w 971"/>
                <a:gd name="T41" fmla="*/ 389 h 971"/>
                <a:gd name="T42" fmla="*/ 0 w 971"/>
                <a:gd name="T43" fmla="*/ 441 h 971"/>
                <a:gd name="T44" fmla="*/ 75 w 971"/>
                <a:gd name="T45" fmla="*/ 508 h 971"/>
                <a:gd name="T46" fmla="*/ 6 w 971"/>
                <a:gd name="T47" fmla="*/ 577 h 971"/>
                <a:gd name="T48" fmla="*/ 98 w 971"/>
                <a:gd name="T49" fmla="*/ 625 h 971"/>
                <a:gd name="T50" fmla="*/ 124 w 971"/>
                <a:gd name="T51" fmla="*/ 683 h 971"/>
                <a:gd name="T52" fmla="*/ 96 w 971"/>
                <a:gd name="T53" fmla="*/ 779 h 971"/>
                <a:gd name="T54" fmla="*/ 196 w 971"/>
                <a:gd name="T55" fmla="*/ 778 h 971"/>
                <a:gd name="T56" fmla="*/ 192 w 971"/>
                <a:gd name="T57" fmla="*/ 876 h 971"/>
                <a:gd name="T58" fmla="*/ 293 w 971"/>
                <a:gd name="T59" fmla="*/ 849 h 971"/>
                <a:gd name="T60" fmla="*/ 351 w 971"/>
                <a:gd name="T61" fmla="*/ 874 h 971"/>
                <a:gd name="T62" fmla="*/ 394 w 971"/>
                <a:gd name="T63" fmla="*/ 965 h 971"/>
                <a:gd name="T64" fmla="*/ 468 w 971"/>
                <a:gd name="T65" fmla="*/ 896 h 971"/>
                <a:gd name="T66" fmla="*/ 531 w 971"/>
                <a:gd name="T67" fmla="*/ 971 h 971"/>
                <a:gd name="T68" fmla="*/ 587 w 971"/>
                <a:gd name="T69" fmla="*/ 884 h 971"/>
                <a:gd name="T70" fmla="*/ 647 w 971"/>
                <a:gd name="T71" fmla="*/ 863 h 971"/>
                <a:gd name="T72" fmla="*/ 740 w 971"/>
                <a:gd name="T73" fmla="*/ 900 h 971"/>
                <a:gd name="T74" fmla="*/ 748 w 971"/>
                <a:gd name="T75" fmla="*/ 800 h 971"/>
                <a:gd name="T76" fmla="*/ 845 w 971"/>
                <a:gd name="T77" fmla="*/ 813 h 971"/>
                <a:gd name="T78" fmla="*/ 828 w 971"/>
                <a:gd name="T79" fmla="*/ 711 h 971"/>
                <a:gd name="T80" fmla="*/ 858 w 971"/>
                <a:gd name="T81" fmla="*/ 655 h 971"/>
                <a:gd name="T82" fmla="*/ 952 w 971"/>
                <a:gd name="T83" fmla="*/ 620 h 971"/>
                <a:gd name="T84" fmla="*/ 891 w 971"/>
                <a:gd name="T85" fmla="*/ 541 h 971"/>
                <a:gd name="T86" fmla="*/ 766 w 971"/>
                <a:gd name="T87" fmla="*/ 641 h 971"/>
                <a:gd name="T88" fmla="*/ 588 w 971"/>
                <a:gd name="T89" fmla="*/ 790 h 971"/>
                <a:gd name="T90" fmla="*/ 357 w 971"/>
                <a:gd name="T91" fmla="*/ 781 h 971"/>
                <a:gd name="T92" fmla="*/ 191 w 971"/>
                <a:gd name="T93" fmla="*/ 618 h 971"/>
                <a:gd name="T94" fmla="*/ 179 w 971"/>
                <a:gd name="T95" fmla="*/ 386 h 971"/>
                <a:gd name="T96" fmla="*/ 326 w 971"/>
                <a:gd name="T97" fmla="*/ 207 h 971"/>
                <a:gd name="T98" fmla="*/ 556 w 971"/>
                <a:gd name="T99" fmla="*/ 173 h 971"/>
                <a:gd name="T100" fmla="*/ 748 w 971"/>
                <a:gd name="T101" fmla="*/ 303 h 971"/>
                <a:gd name="T102" fmla="*/ 803 w 971"/>
                <a:gd name="T103" fmla="*/ 52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71" h="971">
                  <a:moveTo>
                    <a:pt x="891" y="541"/>
                  </a:moveTo>
                  <a:cubicBezTo>
                    <a:pt x="893" y="530"/>
                    <a:pt x="893" y="520"/>
                    <a:pt x="894" y="509"/>
                  </a:cubicBezTo>
                  <a:cubicBezTo>
                    <a:pt x="920" y="502"/>
                    <a:pt x="946" y="494"/>
                    <a:pt x="971" y="485"/>
                  </a:cubicBezTo>
                  <a:cubicBezTo>
                    <a:pt x="971" y="470"/>
                    <a:pt x="970" y="456"/>
                    <a:pt x="969" y="442"/>
                  </a:cubicBezTo>
                  <a:cubicBezTo>
                    <a:pt x="942" y="433"/>
                    <a:pt x="916" y="426"/>
                    <a:pt x="889" y="421"/>
                  </a:cubicBezTo>
                  <a:cubicBezTo>
                    <a:pt x="888" y="411"/>
                    <a:pt x="885" y="400"/>
                    <a:pt x="883" y="390"/>
                  </a:cubicBezTo>
                  <a:cubicBezTo>
                    <a:pt x="880" y="380"/>
                    <a:pt x="878" y="370"/>
                    <a:pt x="874" y="360"/>
                  </a:cubicBezTo>
                  <a:cubicBezTo>
                    <a:pt x="896" y="344"/>
                    <a:pt x="917" y="327"/>
                    <a:pt x="938" y="309"/>
                  </a:cubicBezTo>
                  <a:cubicBezTo>
                    <a:pt x="932" y="296"/>
                    <a:pt x="927" y="283"/>
                    <a:pt x="920" y="270"/>
                  </a:cubicBezTo>
                  <a:cubicBezTo>
                    <a:pt x="893" y="271"/>
                    <a:pt x="865" y="274"/>
                    <a:pt x="838" y="279"/>
                  </a:cubicBezTo>
                  <a:cubicBezTo>
                    <a:pt x="833" y="270"/>
                    <a:pt x="828" y="261"/>
                    <a:pt x="821" y="252"/>
                  </a:cubicBezTo>
                  <a:cubicBezTo>
                    <a:pt x="816" y="244"/>
                    <a:pt x="809" y="235"/>
                    <a:pt x="802" y="227"/>
                  </a:cubicBezTo>
                  <a:cubicBezTo>
                    <a:pt x="817" y="205"/>
                    <a:pt x="831" y="181"/>
                    <a:pt x="843" y="157"/>
                  </a:cubicBezTo>
                  <a:cubicBezTo>
                    <a:pt x="833" y="147"/>
                    <a:pt x="823" y="137"/>
                    <a:pt x="813" y="127"/>
                  </a:cubicBezTo>
                  <a:cubicBezTo>
                    <a:pt x="787" y="139"/>
                    <a:pt x="763" y="151"/>
                    <a:pt x="740" y="165"/>
                  </a:cubicBezTo>
                  <a:cubicBezTo>
                    <a:pt x="731" y="159"/>
                    <a:pt x="723" y="153"/>
                    <a:pt x="714" y="146"/>
                  </a:cubicBezTo>
                  <a:cubicBezTo>
                    <a:pt x="705" y="141"/>
                    <a:pt x="696" y="135"/>
                    <a:pt x="687" y="130"/>
                  </a:cubicBezTo>
                  <a:cubicBezTo>
                    <a:pt x="693" y="104"/>
                    <a:pt x="697" y="77"/>
                    <a:pt x="700" y="50"/>
                  </a:cubicBezTo>
                  <a:cubicBezTo>
                    <a:pt x="687" y="44"/>
                    <a:pt x="674" y="38"/>
                    <a:pt x="661" y="33"/>
                  </a:cubicBezTo>
                  <a:cubicBezTo>
                    <a:pt x="641" y="52"/>
                    <a:pt x="623" y="73"/>
                    <a:pt x="606" y="95"/>
                  </a:cubicBezTo>
                  <a:cubicBezTo>
                    <a:pt x="596" y="92"/>
                    <a:pt x="586" y="89"/>
                    <a:pt x="576" y="86"/>
                  </a:cubicBezTo>
                  <a:cubicBezTo>
                    <a:pt x="566" y="84"/>
                    <a:pt x="555" y="82"/>
                    <a:pt x="545" y="81"/>
                  </a:cubicBezTo>
                  <a:cubicBezTo>
                    <a:pt x="541" y="54"/>
                    <a:pt x="535" y="28"/>
                    <a:pt x="528" y="2"/>
                  </a:cubicBezTo>
                  <a:cubicBezTo>
                    <a:pt x="513" y="0"/>
                    <a:pt x="499" y="0"/>
                    <a:pt x="485" y="0"/>
                  </a:cubicBezTo>
                  <a:cubicBezTo>
                    <a:pt x="474" y="25"/>
                    <a:pt x="464" y="51"/>
                    <a:pt x="457" y="77"/>
                  </a:cubicBezTo>
                  <a:cubicBezTo>
                    <a:pt x="446" y="78"/>
                    <a:pt x="436" y="79"/>
                    <a:pt x="425" y="80"/>
                  </a:cubicBezTo>
                  <a:cubicBezTo>
                    <a:pt x="415" y="82"/>
                    <a:pt x="404" y="84"/>
                    <a:pt x="394" y="86"/>
                  </a:cubicBezTo>
                  <a:cubicBezTo>
                    <a:pt x="381" y="63"/>
                    <a:pt x="366" y="41"/>
                    <a:pt x="350" y="19"/>
                  </a:cubicBezTo>
                  <a:cubicBezTo>
                    <a:pt x="336" y="23"/>
                    <a:pt x="322" y="27"/>
                    <a:pt x="309" y="32"/>
                  </a:cubicBezTo>
                  <a:cubicBezTo>
                    <a:pt x="308" y="60"/>
                    <a:pt x="309" y="88"/>
                    <a:pt x="311" y="115"/>
                  </a:cubicBezTo>
                  <a:cubicBezTo>
                    <a:pt x="301" y="119"/>
                    <a:pt x="292" y="124"/>
                    <a:pt x="283" y="129"/>
                  </a:cubicBezTo>
                  <a:cubicBezTo>
                    <a:pt x="273" y="134"/>
                    <a:pt x="264" y="140"/>
                    <a:pt x="256" y="146"/>
                  </a:cubicBezTo>
                  <a:cubicBezTo>
                    <a:pt x="235" y="129"/>
                    <a:pt x="213" y="113"/>
                    <a:pt x="190" y="99"/>
                  </a:cubicBezTo>
                  <a:cubicBezTo>
                    <a:pt x="178" y="108"/>
                    <a:pt x="167" y="117"/>
                    <a:pt x="157" y="126"/>
                  </a:cubicBezTo>
                  <a:cubicBezTo>
                    <a:pt x="166" y="153"/>
                    <a:pt x="176" y="178"/>
                    <a:pt x="188" y="203"/>
                  </a:cubicBezTo>
                  <a:cubicBezTo>
                    <a:pt x="181" y="210"/>
                    <a:pt x="174" y="218"/>
                    <a:pt x="167" y="226"/>
                  </a:cubicBezTo>
                  <a:cubicBezTo>
                    <a:pt x="161" y="235"/>
                    <a:pt x="154" y="243"/>
                    <a:pt x="148" y="252"/>
                  </a:cubicBezTo>
                  <a:cubicBezTo>
                    <a:pt x="122" y="243"/>
                    <a:pt x="97" y="237"/>
                    <a:pt x="70" y="232"/>
                  </a:cubicBezTo>
                  <a:cubicBezTo>
                    <a:pt x="62" y="244"/>
                    <a:pt x="55" y="256"/>
                    <a:pt x="49" y="269"/>
                  </a:cubicBezTo>
                  <a:cubicBezTo>
                    <a:pt x="67" y="290"/>
                    <a:pt x="86" y="310"/>
                    <a:pt x="106" y="329"/>
                  </a:cubicBezTo>
                  <a:cubicBezTo>
                    <a:pt x="102" y="339"/>
                    <a:pt x="98" y="348"/>
                    <a:pt x="95" y="358"/>
                  </a:cubicBezTo>
                  <a:cubicBezTo>
                    <a:pt x="91" y="369"/>
                    <a:pt x="88" y="379"/>
                    <a:pt x="86" y="389"/>
                  </a:cubicBezTo>
                  <a:cubicBezTo>
                    <a:pt x="59" y="391"/>
                    <a:pt x="32" y="394"/>
                    <a:pt x="6" y="399"/>
                  </a:cubicBezTo>
                  <a:cubicBezTo>
                    <a:pt x="3" y="413"/>
                    <a:pt x="1" y="427"/>
                    <a:pt x="0" y="441"/>
                  </a:cubicBezTo>
                  <a:cubicBezTo>
                    <a:pt x="24" y="454"/>
                    <a:pt x="49" y="466"/>
                    <a:pt x="74" y="476"/>
                  </a:cubicBezTo>
                  <a:cubicBezTo>
                    <a:pt x="74" y="487"/>
                    <a:pt x="74" y="497"/>
                    <a:pt x="75" y="508"/>
                  </a:cubicBezTo>
                  <a:cubicBezTo>
                    <a:pt x="75" y="518"/>
                    <a:pt x="76" y="529"/>
                    <a:pt x="78" y="539"/>
                  </a:cubicBezTo>
                  <a:cubicBezTo>
                    <a:pt x="53" y="551"/>
                    <a:pt x="30" y="563"/>
                    <a:pt x="6" y="577"/>
                  </a:cubicBezTo>
                  <a:cubicBezTo>
                    <a:pt x="9" y="591"/>
                    <a:pt x="12" y="605"/>
                    <a:pt x="16" y="619"/>
                  </a:cubicBezTo>
                  <a:cubicBezTo>
                    <a:pt x="44" y="623"/>
                    <a:pt x="71" y="625"/>
                    <a:pt x="98" y="625"/>
                  </a:cubicBezTo>
                  <a:cubicBezTo>
                    <a:pt x="102" y="635"/>
                    <a:pt x="106" y="645"/>
                    <a:pt x="110" y="654"/>
                  </a:cubicBezTo>
                  <a:cubicBezTo>
                    <a:pt x="114" y="664"/>
                    <a:pt x="119" y="674"/>
                    <a:pt x="124" y="683"/>
                  </a:cubicBezTo>
                  <a:cubicBezTo>
                    <a:pt x="106" y="702"/>
                    <a:pt x="88" y="723"/>
                    <a:pt x="71" y="744"/>
                  </a:cubicBezTo>
                  <a:cubicBezTo>
                    <a:pt x="79" y="756"/>
                    <a:pt x="87" y="768"/>
                    <a:pt x="96" y="779"/>
                  </a:cubicBezTo>
                  <a:cubicBezTo>
                    <a:pt x="123" y="773"/>
                    <a:pt x="149" y="765"/>
                    <a:pt x="174" y="755"/>
                  </a:cubicBezTo>
                  <a:cubicBezTo>
                    <a:pt x="181" y="763"/>
                    <a:pt x="189" y="771"/>
                    <a:pt x="196" y="778"/>
                  </a:cubicBezTo>
                  <a:cubicBezTo>
                    <a:pt x="204" y="786"/>
                    <a:pt x="211" y="793"/>
                    <a:pt x="220" y="800"/>
                  </a:cubicBezTo>
                  <a:cubicBezTo>
                    <a:pt x="209" y="824"/>
                    <a:pt x="200" y="850"/>
                    <a:pt x="192" y="876"/>
                  </a:cubicBezTo>
                  <a:cubicBezTo>
                    <a:pt x="204" y="884"/>
                    <a:pt x="216" y="892"/>
                    <a:pt x="228" y="900"/>
                  </a:cubicBezTo>
                  <a:cubicBezTo>
                    <a:pt x="251" y="884"/>
                    <a:pt x="272" y="867"/>
                    <a:pt x="293" y="849"/>
                  </a:cubicBezTo>
                  <a:cubicBezTo>
                    <a:pt x="302" y="854"/>
                    <a:pt x="311" y="858"/>
                    <a:pt x="321" y="863"/>
                  </a:cubicBezTo>
                  <a:cubicBezTo>
                    <a:pt x="331" y="867"/>
                    <a:pt x="341" y="871"/>
                    <a:pt x="351" y="874"/>
                  </a:cubicBezTo>
                  <a:cubicBezTo>
                    <a:pt x="350" y="901"/>
                    <a:pt x="351" y="928"/>
                    <a:pt x="353" y="955"/>
                  </a:cubicBezTo>
                  <a:cubicBezTo>
                    <a:pt x="366" y="959"/>
                    <a:pt x="380" y="962"/>
                    <a:pt x="394" y="965"/>
                  </a:cubicBezTo>
                  <a:cubicBezTo>
                    <a:pt x="410" y="942"/>
                    <a:pt x="424" y="918"/>
                    <a:pt x="436" y="894"/>
                  </a:cubicBezTo>
                  <a:cubicBezTo>
                    <a:pt x="447" y="895"/>
                    <a:pt x="457" y="896"/>
                    <a:pt x="468" y="896"/>
                  </a:cubicBezTo>
                  <a:cubicBezTo>
                    <a:pt x="479" y="897"/>
                    <a:pt x="489" y="897"/>
                    <a:pt x="500" y="896"/>
                  </a:cubicBezTo>
                  <a:cubicBezTo>
                    <a:pt x="509" y="921"/>
                    <a:pt x="519" y="947"/>
                    <a:pt x="531" y="971"/>
                  </a:cubicBezTo>
                  <a:cubicBezTo>
                    <a:pt x="545" y="969"/>
                    <a:pt x="559" y="967"/>
                    <a:pt x="573" y="965"/>
                  </a:cubicBezTo>
                  <a:cubicBezTo>
                    <a:pt x="580" y="937"/>
                    <a:pt x="584" y="911"/>
                    <a:pt x="587" y="884"/>
                  </a:cubicBezTo>
                  <a:cubicBezTo>
                    <a:pt x="597" y="881"/>
                    <a:pt x="607" y="878"/>
                    <a:pt x="617" y="875"/>
                  </a:cubicBezTo>
                  <a:cubicBezTo>
                    <a:pt x="627" y="871"/>
                    <a:pt x="637" y="867"/>
                    <a:pt x="647" y="863"/>
                  </a:cubicBezTo>
                  <a:cubicBezTo>
                    <a:pt x="664" y="883"/>
                    <a:pt x="683" y="903"/>
                    <a:pt x="703" y="921"/>
                  </a:cubicBezTo>
                  <a:cubicBezTo>
                    <a:pt x="716" y="915"/>
                    <a:pt x="728" y="908"/>
                    <a:pt x="740" y="900"/>
                  </a:cubicBezTo>
                  <a:cubicBezTo>
                    <a:pt x="736" y="873"/>
                    <a:pt x="731" y="846"/>
                    <a:pt x="723" y="820"/>
                  </a:cubicBezTo>
                  <a:cubicBezTo>
                    <a:pt x="732" y="814"/>
                    <a:pt x="740" y="807"/>
                    <a:pt x="748" y="800"/>
                  </a:cubicBezTo>
                  <a:cubicBezTo>
                    <a:pt x="757" y="794"/>
                    <a:pt x="764" y="786"/>
                    <a:pt x="772" y="779"/>
                  </a:cubicBezTo>
                  <a:cubicBezTo>
                    <a:pt x="795" y="792"/>
                    <a:pt x="820" y="803"/>
                    <a:pt x="845" y="813"/>
                  </a:cubicBezTo>
                  <a:cubicBezTo>
                    <a:pt x="855" y="802"/>
                    <a:pt x="864" y="791"/>
                    <a:pt x="872" y="780"/>
                  </a:cubicBezTo>
                  <a:cubicBezTo>
                    <a:pt x="859" y="756"/>
                    <a:pt x="844" y="733"/>
                    <a:pt x="828" y="711"/>
                  </a:cubicBezTo>
                  <a:cubicBezTo>
                    <a:pt x="834" y="702"/>
                    <a:pt x="839" y="693"/>
                    <a:pt x="844" y="684"/>
                  </a:cubicBezTo>
                  <a:cubicBezTo>
                    <a:pt x="849" y="674"/>
                    <a:pt x="854" y="665"/>
                    <a:pt x="858" y="655"/>
                  </a:cubicBezTo>
                  <a:cubicBezTo>
                    <a:pt x="885" y="659"/>
                    <a:pt x="911" y="660"/>
                    <a:pt x="939" y="661"/>
                  </a:cubicBezTo>
                  <a:cubicBezTo>
                    <a:pt x="944" y="647"/>
                    <a:pt x="948" y="634"/>
                    <a:pt x="952" y="620"/>
                  </a:cubicBezTo>
                  <a:cubicBezTo>
                    <a:pt x="931" y="602"/>
                    <a:pt x="908" y="586"/>
                    <a:pt x="886" y="572"/>
                  </a:cubicBezTo>
                  <a:cubicBezTo>
                    <a:pt x="888" y="561"/>
                    <a:pt x="890" y="551"/>
                    <a:pt x="891" y="541"/>
                  </a:cubicBezTo>
                  <a:close/>
                  <a:moveTo>
                    <a:pt x="803" y="529"/>
                  </a:moveTo>
                  <a:cubicBezTo>
                    <a:pt x="798" y="568"/>
                    <a:pt x="785" y="606"/>
                    <a:pt x="766" y="641"/>
                  </a:cubicBezTo>
                  <a:cubicBezTo>
                    <a:pt x="747" y="676"/>
                    <a:pt x="721" y="707"/>
                    <a:pt x="691" y="732"/>
                  </a:cubicBezTo>
                  <a:cubicBezTo>
                    <a:pt x="661" y="758"/>
                    <a:pt x="626" y="778"/>
                    <a:pt x="588" y="790"/>
                  </a:cubicBezTo>
                  <a:cubicBezTo>
                    <a:pt x="551" y="803"/>
                    <a:pt x="511" y="809"/>
                    <a:pt x="472" y="807"/>
                  </a:cubicBezTo>
                  <a:cubicBezTo>
                    <a:pt x="432" y="806"/>
                    <a:pt x="393" y="797"/>
                    <a:pt x="357" y="781"/>
                  </a:cubicBezTo>
                  <a:cubicBezTo>
                    <a:pt x="320" y="765"/>
                    <a:pt x="287" y="743"/>
                    <a:pt x="259" y="715"/>
                  </a:cubicBezTo>
                  <a:cubicBezTo>
                    <a:pt x="230" y="687"/>
                    <a:pt x="207" y="654"/>
                    <a:pt x="191" y="618"/>
                  </a:cubicBezTo>
                  <a:cubicBezTo>
                    <a:pt x="175" y="582"/>
                    <a:pt x="166" y="543"/>
                    <a:pt x="164" y="503"/>
                  </a:cubicBezTo>
                  <a:cubicBezTo>
                    <a:pt x="161" y="464"/>
                    <a:pt x="167" y="424"/>
                    <a:pt x="179" y="386"/>
                  </a:cubicBezTo>
                  <a:cubicBezTo>
                    <a:pt x="191" y="349"/>
                    <a:pt x="211" y="313"/>
                    <a:pt x="236" y="283"/>
                  </a:cubicBezTo>
                  <a:cubicBezTo>
                    <a:pt x="261" y="252"/>
                    <a:pt x="292" y="226"/>
                    <a:pt x="326" y="207"/>
                  </a:cubicBezTo>
                  <a:cubicBezTo>
                    <a:pt x="361" y="187"/>
                    <a:pt x="399" y="174"/>
                    <a:pt x="438" y="168"/>
                  </a:cubicBezTo>
                  <a:cubicBezTo>
                    <a:pt x="477" y="163"/>
                    <a:pt x="517" y="164"/>
                    <a:pt x="556" y="173"/>
                  </a:cubicBezTo>
                  <a:cubicBezTo>
                    <a:pt x="594" y="182"/>
                    <a:pt x="632" y="198"/>
                    <a:pt x="664" y="220"/>
                  </a:cubicBezTo>
                  <a:cubicBezTo>
                    <a:pt x="697" y="242"/>
                    <a:pt x="726" y="271"/>
                    <a:pt x="748" y="303"/>
                  </a:cubicBezTo>
                  <a:cubicBezTo>
                    <a:pt x="771" y="336"/>
                    <a:pt x="787" y="372"/>
                    <a:pt x="797" y="411"/>
                  </a:cubicBezTo>
                  <a:cubicBezTo>
                    <a:pt x="806" y="450"/>
                    <a:pt x="808" y="490"/>
                    <a:pt x="803" y="529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z="240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EB30BEF1-AB47-863E-A293-8376FB1A522E}"/>
              </a:ext>
            </a:extLst>
          </p:cNvPr>
          <p:cNvGrpSpPr/>
          <p:nvPr/>
        </p:nvGrpSpPr>
        <p:grpSpPr>
          <a:xfrm>
            <a:off x="6945715" y="3816569"/>
            <a:ext cx="2284424" cy="2284428"/>
            <a:chOff x="8177861" y="4118612"/>
            <a:chExt cx="2284424" cy="2284428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7625A333-F743-CA9D-800C-D69AB9B6B149}"/>
                </a:ext>
              </a:extLst>
            </p:cNvPr>
            <p:cNvSpPr txBox="1"/>
            <p:nvPr/>
          </p:nvSpPr>
          <p:spPr>
            <a:xfrm>
              <a:off x="8612187" y="5029994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b="1" dirty="0">
                  <a:solidFill>
                    <a:schemeClr val="accent1">
                      <a:lumMod val="75000"/>
                    </a:schemeClr>
                  </a:solidFill>
                  <a:latin typeface="+mn-ea"/>
                  <a:ea typeface="+mn-ea"/>
                </a:rPr>
                <a:t>文件撰寫</a:t>
              </a:r>
            </a:p>
          </p:txBody>
        </p:sp>
        <p:sp>
          <p:nvSpPr>
            <p:cNvPr id="9" name="3">
              <a:extLst>
                <a:ext uri="{FF2B5EF4-FFF2-40B4-BE49-F238E27FC236}">
                  <a16:creationId xmlns:a16="http://schemas.microsoft.com/office/drawing/2014/main" id="{627F9D92-C12C-2FB5-EB7B-A0732894EA77}"/>
                </a:ext>
              </a:extLst>
            </p:cNvPr>
            <p:cNvSpPr/>
            <p:nvPr/>
          </p:nvSpPr>
          <p:spPr bwMode="auto">
            <a:xfrm>
              <a:off x="8177861" y="4118612"/>
              <a:ext cx="2284424" cy="2284428"/>
            </a:xfrm>
            <a:custGeom>
              <a:avLst/>
              <a:gdLst>
                <a:gd name="T0" fmla="*/ 894 w 971"/>
                <a:gd name="T1" fmla="*/ 509 h 971"/>
                <a:gd name="T2" fmla="*/ 969 w 971"/>
                <a:gd name="T3" fmla="*/ 442 h 971"/>
                <a:gd name="T4" fmla="*/ 883 w 971"/>
                <a:gd name="T5" fmla="*/ 390 h 971"/>
                <a:gd name="T6" fmla="*/ 938 w 971"/>
                <a:gd name="T7" fmla="*/ 309 h 971"/>
                <a:gd name="T8" fmla="*/ 838 w 971"/>
                <a:gd name="T9" fmla="*/ 279 h 971"/>
                <a:gd name="T10" fmla="*/ 802 w 971"/>
                <a:gd name="T11" fmla="*/ 227 h 971"/>
                <a:gd name="T12" fmla="*/ 813 w 971"/>
                <a:gd name="T13" fmla="*/ 127 h 971"/>
                <a:gd name="T14" fmla="*/ 714 w 971"/>
                <a:gd name="T15" fmla="*/ 146 h 971"/>
                <a:gd name="T16" fmla="*/ 700 w 971"/>
                <a:gd name="T17" fmla="*/ 50 h 971"/>
                <a:gd name="T18" fmla="*/ 606 w 971"/>
                <a:gd name="T19" fmla="*/ 95 h 971"/>
                <a:gd name="T20" fmla="*/ 545 w 971"/>
                <a:gd name="T21" fmla="*/ 81 h 971"/>
                <a:gd name="T22" fmla="*/ 485 w 971"/>
                <a:gd name="T23" fmla="*/ 0 h 971"/>
                <a:gd name="T24" fmla="*/ 425 w 971"/>
                <a:gd name="T25" fmla="*/ 80 h 971"/>
                <a:gd name="T26" fmla="*/ 350 w 971"/>
                <a:gd name="T27" fmla="*/ 19 h 971"/>
                <a:gd name="T28" fmla="*/ 311 w 971"/>
                <a:gd name="T29" fmla="*/ 115 h 971"/>
                <a:gd name="T30" fmla="*/ 256 w 971"/>
                <a:gd name="T31" fmla="*/ 146 h 971"/>
                <a:gd name="T32" fmla="*/ 157 w 971"/>
                <a:gd name="T33" fmla="*/ 126 h 971"/>
                <a:gd name="T34" fmla="*/ 167 w 971"/>
                <a:gd name="T35" fmla="*/ 226 h 971"/>
                <a:gd name="T36" fmla="*/ 70 w 971"/>
                <a:gd name="T37" fmla="*/ 232 h 971"/>
                <a:gd name="T38" fmla="*/ 106 w 971"/>
                <a:gd name="T39" fmla="*/ 329 h 971"/>
                <a:gd name="T40" fmla="*/ 86 w 971"/>
                <a:gd name="T41" fmla="*/ 389 h 971"/>
                <a:gd name="T42" fmla="*/ 0 w 971"/>
                <a:gd name="T43" fmla="*/ 441 h 971"/>
                <a:gd name="T44" fmla="*/ 75 w 971"/>
                <a:gd name="T45" fmla="*/ 508 h 971"/>
                <a:gd name="T46" fmla="*/ 6 w 971"/>
                <a:gd name="T47" fmla="*/ 577 h 971"/>
                <a:gd name="T48" fmla="*/ 98 w 971"/>
                <a:gd name="T49" fmla="*/ 625 h 971"/>
                <a:gd name="T50" fmla="*/ 124 w 971"/>
                <a:gd name="T51" fmla="*/ 683 h 971"/>
                <a:gd name="T52" fmla="*/ 96 w 971"/>
                <a:gd name="T53" fmla="*/ 779 h 971"/>
                <a:gd name="T54" fmla="*/ 196 w 971"/>
                <a:gd name="T55" fmla="*/ 778 h 971"/>
                <a:gd name="T56" fmla="*/ 192 w 971"/>
                <a:gd name="T57" fmla="*/ 876 h 971"/>
                <a:gd name="T58" fmla="*/ 293 w 971"/>
                <a:gd name="T59" fmla="*/ 849 h 971"/>
                <a:gd name="T60" fmla="*/ 351 w 971"/>
                <a:gd name="T61" fmla="*/ 874 h 971"/>
                <a:gd name="T62" fmla="*/ 394 w 971"/>
                <a:gd name="T63" fmla="*/ 965 h 971"/>
                <a:gd name="T64" fmla="*/ 468 w 971"/>
                <a:gd name="T65" fmla="*/ 896 h 971"/>
                <a:gd name="T66" fmla="*/ 531 w 971"/>
                <a:gd name="T67" fmla="*/ 971 h 971"/>
                <a:gd name="T68" fmla="*/ 587 w 971"/>
                <a:gd name="T69" fmla="*/ 884 h 971"/>
                <a:gd name="T70" fmla="*/ 647 w 971"/>
                <a:gd name="T71" fmla="*/ 863 h 971"/>
                <a:gd name="T72" fmla="*/ 740 w 971"/>
                <a:gd name="T73" fmla="*/ 900 h 971"/>
                <a:gd name="T74" fmla="*/ 748 w 971"/>
                <a:gd name="T75" fmla="*/ 800 h 971"/>
                <a:gd name="T76" fmla="*/ 845 w 971"/>
                <a:gd name="T77" fmla="*/ 813 h 971"/>
                <a:gd name="T78" fmla="*/ 828 w 971"/>
                <a:gd name="T79" fmla="*/ 711 h 971"/>
                <a:gd name="T80" fmla="*/ 858 w 971"/>
                <a:gd name="T81" fmla="*/ 655 h 971"/>
                <a:gd name="T82" fmla="*/ 952 w 971"/>
                <a:gd name="T83" fmla="*/ 620 h 971"/>
                <a:gd name="T84" fmla="*/ 891 w 971"/>
                <a:gd name="T85" fmla="*/ 541 h 971"/>
                <a:gd name="T86" fmla="*/ 766 w 971"/>
                <a:gd name="T87" fmla="*/ 641 h 971"/>
                <a:gd name="T88" fmla="*/ 588 w 971"/>
                <a:gd name="T89" fmla="*/ 790 h 971"/>
                <a:gd name="T90" fmla="*/ 357 w 971"/>
                <a:gd name="T91" fmla="*/ 781 h 971"/>
                <a:gd name="T92" fmla="*/ 191 w 971"/>
                <a:gd name="T93" fmla="*/ 618 h 971"/>
                <a:gd name="T94" fmla="*/ 179 w 971"/>
                <a:gd name="T95" fmla="*/ 386 h 971"/>
                <a:gd name="T96" fmla="*/ 326 w 971"/>
                <a:gd name="T97" fmla="*/ 207 h 971"/>
                <a:gd name="T98" fmla="*/ 556 w 971"/>
                <a:gd name="T99" fmla="*/ 173 h 971"/>
                <a:gd name="T100" fmla="*/ 748 w 971"/>
                <a:gd name="T101" fmla="*/ 303 h 971"/>
                <a:gd name="T102" fmla="*/ 803 w 971"/>
                <a:gd name="T103" fmla="*/ 52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71" h="971">
                  <a:moveTo>
                    <a:pt x="891" y="541"/>
                  </a:moveTo>
                  <a:cubicBezTo>
                    <a:pt x="893" y="530"/>
                    <a:pt x="893" y="520"/>
                    <a:pt x="894" y="509"/>
                  </a:cubicBezTo>
                  <a:cubicBezTo>
                    <a:pt x="920" y="502"/>
                    <a:pt x="946" y="494"/>
                    <a:pt x="971" y="485"/>
                  </a:cubicBezTo>
                  <a:cubicBezTo>
                    <a:pt x="971" y="470"/>
                    <a:pt x="970" y="456"/>
                    <a:pt x="969" y="442"/>
                  </a:cubicBezTo>
                  <a:cubicBezTo>
                    <a:pt x="942" y="433"/>
                    <a:pt x="916" y="426"/>
                    <a:pt x="889" y="421"/>
                  </a:cubicBezTo>
                  <a:cubicBezTo>
                    <a:pt x="888" y="411"/>
                    <a:pt x="885" y="400"/>
                    <a:pt x="883" y="390"/>
                  </a:cubicBezTo>
                  <a:cubicBezTo>
                    <a:pt x="880" y="380"/>
                    <a:pt x="878" y="370"/>
                    <a:pt x="874" y="360"/>
                  </a:cubicBezTo>
                  <a:cubicBezTo>
                    <a:pt x="896" y="344"/>
                    <a:pt x="917" y="327"/>
                    <a:pt x="938" y="309"/>
                  </a:cubicBezTo>
                  <a:cubicBezTo>
                    <a:pt x="932" y="296"/>
                    <a:pt x="927" y="283"/>
                    <a:pt x="920" y="270"/>
                  </a:cubicBezTo>
                  <a:cubicBezTo>
                    <a:pt x="893" y="271"/>
                    <a:pt x="865" y="274"/>
                    <a:pt x="838" y="279"/>
                  </a:cubicBezTo>
                  <a:cubicBezTo>
                    <a:pt x="833" y="270"/>
                    <a:pt x="828" y="261"/>
                    <a:pt x="821" y="252"/>
                  </a:cubicBezTo>
                  <a:cubicBezTo>
                    <a:pt x="816" y="244"/>
                    <a:pt x="809" y="235"/>
                    <a:pt x="802" y="227"/>
                  </a:cubicBezTo>
                  <a:cubicBezTo>
                    <a:pt x="817" y="205"/>
                    <a:pt x="831" y="181"/>
                    <a:pt x="843" y="157"/>
                  </a:cubicBezTo>
                  <a:cubicBezTo>
                    <a:pt x="833" y="147"/>
                    <a:pt x="823" y="137"/>
                    <a:pt x="813" y="127"/>
                  </a:cubicBezTo>
                  <a:cubicBezTo>
                    <a:pt x="787" y="139"/>
                    <a:pt x="763" y="151"/>
                    <a:pt x="740" y="165"/>
                  </a:cubicBezTo>
                  <a:cubicBezTo>
                    <a:pt x="731" y="159"/>
                    <a:pt x="723" y="153"/>
                    <a:pt x="714" y="146"/>
                  </a:cubicBezTo>
                  <a:cubicBezTo>
                    <a:pt x="705" y="141"/>
                    <a:pt x="696" y="135"/>
                    <a:pt x="687" y="130"/>
                  </a:cubicBezTo>
                  <a:cubicBezTo>
                    <a:pt x="693" y="104"/>
                    <a:pt x="697" y="77"/>
                    <a:pt x="700" y="50"/>
                  </a:cubicBezTo>
                  <a:cubicBezTo>
                    <a:pt x="687" y="44"/>
                    <a:pt x="674" y="38"/>
                    <a:pt x="661" y="33"/>
                  </a:cubicBezTo>
                  <a:cubicBezTo>
                    <a:pt x="641" y="52"/>
                    <a:pt x="623" y="73"/>
                    <a:pt x="606" y="95"/>
                  </a:cubicBezTo>
                  <a:cubicBezTo>
                    <a:pt x="596" y="92"/>
                    <a:pt x="586" y="89"/>
                    <a:pt x="576" y="86"/>
                  </a:cubicBezTo>
                  <a:cubicBezTo>
                    <a:pt x="566" y="84"/>
                    <a:pt x="555" y="82"/>
                    <a:pt x="545" y="81"/>
                  </a:cubicBezTo>
                  <a:cubicBezTo>
                    <a:pt x="541" y="54"/>
                    <a:pt x="535" y="28"/>
                    <a:pt x="528" y="2"/>
                  </a:cubicBezTo>
                  <a:cubicBezTo>
                    <a:pt x="513" y="0"/>
                    <a:pt x="499" y="0"/>
                    <a:pt x="485" y="0"/>
                  </a:cubicBezTo>
                  <a:cubicBezTo>
                    <a:pt x="474" y="25"/>
                    <a:pt x="464" y="51"/>
                    <a:pt x="457" y="77"/>
                  </a:cubicBezTo>
                  <a:cubicBezTo>
                    <a:pt x="446" y="78"/>
                    <a:pt x="436" y="79"/>
                    <a:pt x="425" y="80"/>
                  </a:cubicBezTo>
                  <a:cubicBezTo>
                    <a:pt x="415" y="82"/>
                    <a:pt x="404" y="84"/>
                    <a:pt x="394" y="86"/>
                  </a:cubicBezTo>
                  <a:cubicBezTo>
                    <a:pt x="381" y="63"/>
                    <a:pt x="366" y="41"/>
                    <a:pt x="350" y="19"/>
                  </a:cubicBezTo>
                  <a:cubicBezTo>
                    <a:pt x="336" y="23"/>
                    <a:pt x="322" y="27"/>
                    <a:pt x="309" y="32"/>
                  </a:cubicBezTo>
                  <a:cubicBezTo>
                    <a:pt x="308" y="60"/>
                    <a:pt x="309" y="88"/>
                    <a:pt x="311" y="115"/>
                  </a:cubicBezTo>
                  <a:cubicBezTo>
                    <a:pt x="301" y="119"/>
                    <a:pt x="292" y="124"/>
                    <a:pt x="283" y="129"/>
                  </a:cubicBezTo>
                  <a:cubicBezTo>
                    <a:pt x="273" y="134"/>
                    <a:pt x="264" y="140"/>
                    <a:pt x="256" y="146"/>
                  </a:cubicBezTo>
                  <a:cubicBezTo>
                    <a:pt x="235" y="129"/>
                    <a:pt x="213" y="113"/>
                    <a:pt x="190" y="99"/>
                  </a:cubicBezTo>
                  <a:cubicBezTo>
                    <a:pt x="178" y="108"/>
                    <a:pt x="167" y="117"/>
                    <a:pt x="157" y="126"/>
                  </a:cubicBezTo>
                  <a:cubicBezTo>
                    <a:pt x="166" y="153"/>
                    <a:pt x="176" y="178"/>
                    <a:pt x="188" y="203"/>
                  </a:cubicBezTo>
                  <a:cubicBezTo>
                    <a:pt x="181" y="210"/>
                    <a:pt x="174" y="218"/>
                    <a:pt x="167" y="226"/>
                  </a:cubicBezTo>
                  <a:cubicBezTo>
                    <a:pt x="161" y="235"/>
                    <a:pt x="154" y="243"/>
                    <a:pt x="148" y="252"/>
                  </a:cubicBezTo>
                  <a:cubicBezTo>
                    <a:pt x="122" y="243"/>
                    <a:pt x="97" y="237"/>
                    <a:pt x="70" y="232"/>
                  </a:cubicBezTo>
                  <a:cubicBezTo>
                    <a:pt x="62" y="244"/>
                    <a:pt x="55" y="256"/>
                    <a:pt x="49" y="269"/>
                  </a:cubicBezTo>
                  <a:cubicBezTo>
                    <a:pt x="67" y="290"/>
                    <a:pt x="86" y="310"/>
                    <a:pt x="106" y="329"/>
                  </a:cubicBezTo>
                  <a:cubicBezTo>
                    <a:pt x="102" y="339"/>
                    <a:pt x="98" y="348"/>
                    <a:pt x="95" y="358"/>
                  </a:cubicBezTo>
                  <a:cubicBezTo>
                    <a:pt x="91" y="369"/>
                    <a:pt x="88" y="379"/>
                    <a:pt x="86" y="389"/>
                  </a:cubicBezTo>
                  <a:cubicBezTo>
                    <a:pt x="59" y="391"/>
                    <a:pt x="32" y="394"/>
                    <a:pt x="6" y="399"/>
                  </a:cubicBezTo>
                  <a:cubicBezTo>
                    <a:pt x="3" y="413"/>
                    <a:pt x="1" y="427"/>
                    <a:pt x="0" y="441"/>
                  </a:cubicBezTo>
                  <a:cubicBezTo>
                    <a:pt x="24" y="454"/>
                    <a:pt x="49" y="466"/>
                    <a:pt x="74" y="476"/>
                  </a:cubicBezTo>
                  <a:cubicBezTo>
                    <a:pt x="74" y="487"/>
                    <a:pt x="74" y="497"/>
                    <a:pt x="75" y="508"/>
                  </a:cubicBezTo>
                  <a:cubicBezTo>
                    <a:pt x="75" y="518"/>
                    <a:pt x="76" y="529"/>
                    <a:pt x="78" y="539"/>
                  </a:cubicBezTo>
                  <a:cubicBezTo>
                    <a:pt x="53" y="551"/>
                    <a:pt x="30" y="563"/>
                    <a:pt x="6" y="577"/>
                  </a:cubicBezTo>
                  <a:cubicBezTo>
                    <a:pt x="9" y="591"/>
                    <a:pt x="12" y="605"/>
                    <a:pt x="16" y="619"/>
                  </a:cubicBezTo>
                  <a:cubicBezTo>
                    <a:pt x="44" y="623"/>
                    <a:pt x="71" y="625"/>
                    <a:pt x="98" y="625"/>
                  </a:cubicBezTo>
                  <a:cubicBezTo>
                    <a:pt x="102" y="635"/>
                    <a:pt x="106" y="645"/>
                    <a:pt x="110" y="654"/>
                  </a:cubicBezTo>
                  <a:cubicBezTo>
                    <a:pt x="114" y="664"/>
                    <a:pt x="119" y="674"/>
                    <a:pt x="124" y="683"/>
                  </a:cubicBezTo>
                  <a:cubicBezTo>
                    <a:pt x="106" y="702"/>
                    <a:pt x="88" y="723"/>
                    <a:pt x="71" y="744"/>
                  </a:cubicBezTo>
                  <a:cubicBezTo>
                    <a:pt x="79" y="756"/>
                    <a:pt x="87" y="768"/>
                    <a:pt x="96" y="779"/>
                  </a:cubicBezTo>
                  <a:cubicBezTo>
                    <a:pt x="123" y="773"/>
                    <a:pt x="149" y="765"/>
                    <a:pt x="174" y="755"/>
                  </a:cubicBezTo>
                  <a:cubicBezTo>
                    <a:pt x="181" y="763"/>
                    <a:pt x="189" y="771"/>
                    <a:pt x="196" y="778"/>
                  </a:cubicBezTo>
                  <a:cubicBezTo>
                    <a:pt x="204" y="786"/>
                    <a:pt x="211" y="793"/>
                    <a:pt x="220" y="800"/>
                  </a:cubicBezTo>
                  <a:cubicBezTo>
                    <a:pt x="209" y="824"/>
                    <a:pt x="200" y="850"/>
                    <a:pt x="192" y="876"/>
                  </a:cubicBezTo>
                  <a:cubicBezTo>
                    <a:pt x="204" y="884"/>
                    <a:pt x="216" y="892"/>
                    <a:pt x="228" y="900"/>
                  </a:cubicBezTo>
                  <a:cubicBezTo>
                    <a:pt x="251" y="884"/>
                    <a:pt x="272" y="867"/>
                    <a:pt x="293" y="849"/>
                  </a:cubicBezTo>
                  <a:cubicBezTo>
                    <a:pt x="302" y="854"/>
                    <a:pt x="311" y="858"/>
                    <a:pt x="321" y="863"/>
                  </a:cubicBezTo>
                  <a:cubicBezTo>
                    <a:pt x="331" y="867"/>
                    <a:pt x="341" y="871"/>
                    <a:pt x="351" y="874"/>
                  </a:cubicBezTo>
                  <a:cubicBezTo>
                    <a:pt x="350" y="901"/>
                    <a:pt x="351" y="928"/>
                    <a:pt x="353" y="955"/>
                  </a:cubicBezTo>
                  <a:cubicBezTo>
                    <a:pt x="366" y="959"/>
                    <a:pt x="380" y="962"/>
                    <a:pt x="394" y="965"/>
                  </a:cubicBezTo>
                  <a:cubicBezTo>
                    <a:pt x="410" y="942"/>
                    <a:pt x="424" y="918"/>
                    <a:pt x="436" y="894"/>
                  </a:cubicBezTo>
                  <a:cubicBezTo>
                    <a:pt x="447" y="895"/>
                    <a:pt x="457" y="896"/>
                    <a:pt x="468" y="896"/>
                  </a:cubicBezTo>
                  <a:cubicBezTo>
                    <a:pt x="479" y="897"/>
                    <a:pt x="489" y="897"/>
                    <a:pt x="500" y="896"/>
                  </a:cubicBezTo>
                  <a:cubicBezTo>
                    <a:pt x="509" y="921"/>
                    <a:pt x="519" y="947"/>
                    <a:pt x="531" y="971"/>
                  </a:cubicBezTo>
                  <a:cubicBezTo>
                    <a:pt x="545" y="969"/>
                    <a:pt x="559" y="967"/>
                    <a:pt x="573" y="965"/>
                  </a:cubicBezTo>
                  <a:cubicBezTo>
                    <a:pt x="580" y="937"/>
                    <a:pt x="584" y="911"/>
                    <a:pt x="587" y="884"/>
                  </a:cubicBezTo>
                  <a:cubicBezTo>
                    <a:pt x="597" y="881"/>
                    <a:pt x="607" y="878"/>
                    <a:pt x="617" y="875"/>
                  </a:cubicBezTo>
                  <a:cubicBezTo>
                    <a:pt x="627" y="871"/>
                    <a:pt x="637" y="867"/>
                    <a:pt x="647" y="863"/>
                  </a:cubicBezTo>
                  <a:cubicBezTo>
                    <a:pt x="664" y="883"/>
                    <a:pt x="683" y="903"/>
                    <a:pt x="703" y="921"/>
                  </a:cubicBezTo>
                  <a:cubicBezTo>
                    <a:pt x="716" y="915"/>
                    <a:pt x="728" y="908"/>
                    <a:pt x="740" y="900"/>
                  </a:cubicBezTo>
                  <a:cubicBezTo>
                    <a:pt x="736" y="873"/>
                    <a:pt x="731" y="846"/>
                    <a:pt x="723" y="820"/>
                  </a:cubicBezTo>
                  <a:cubicBezTo>
                    <a:pt x="732" y="814"/>
                    <a:pt x="740" y="807"/>
                    <a:pt x="748" y="800"/>
                  </a:cubicBezTo>
                  <a:cubicBezTo>
                    <a:pt x="757" y="794"/>
                    <a:pt x="764" y="786"/>
                    <a:pt x="772" y="779"/>
                  </a:cubicBezTo>
                  <a:cubicBezTo>
                    <a:pt x="795" y="792"/>
                    <a:pt x="820" y="803"/>
                    <a:pt x="845" y="813"/>
                  </a:cubicBezTo>
                  <a:cubicBezTo>
                    <a:pt x="855" y="802"/>
                    <a:pt x="864" y="791"/>
                    <a:pt x="872" y="780"/>
                  </a:cubicBezTo>
                  <a:cubicBezTo>
                    <a:pt x="859" y="756"/>
                    <a:pt x="844" y="733"/>
                    <a:pt x="828" y="711"/>
                  </a:cubicBezTo>
                  <a:cubicBezTo>
                    <a:pt x="834" y="702"/>
                    <a:pt x="839" y="693"/>
                    <a:pt x="844" y="684"/>
                  </a:cubicBezTo>
                  <a:cubicBezTo>
                    <a:pt x="849" y="674"/>
                    <a:pt x="854" y="665"/>
                    <a:pt x="858" y="655"/>
                  </a:cubicBezTo>
                  <a:cubicBezTo>
                    <a:pt x="885" y="659"/>
                    <a:pt x="911" y="660"/>
                    <a:pt x="939" y="661"/>
                  </a:cubicBezTo>
                  <a:cubicBezTo>
                    <a:pt x="944" y="647"/>
                    <a:pt x="948" y="634"/>
                    <a:pt x="952" y="620"/>
                  </a:cubicBezTo>
                  <a:cubicBezTo>
                    <a:pt x="931" y="602"/>
                    <a:pt x="908" y="586"/>
                    <a:pt x="886" y="572"/>
                  </a:cubicBezTo>
                  <a:cubicBezTo>
                    <a:pt x="888" y="561"/>
                    <a:pt x="890" y="551"/>
                    <a:pt x="891" y="541"/>
                  </a:cubicBezTo>
                  <a:close/>
                  <a:moveTo>
                    <a:pt x="803" y="529"/>
                  </a:moveTo>
                  <a:cubicBezTo>
                    <a:pt x="798" y="568"/>
                    <a:pt x="785" y="606"/>
                    <a:pt x="766" y="641"/>
                  </a:cubicBezTo>
                  <a:cubicBezTo>
                    <a:pt x="747" y="676"/>
                    <a:pt x="721" y="707"/>
                    <a:pt x="691" y="732"/>
                  </a:cubicBezTo>
                  <a:cubicBezTo>
                    <a:pt x="661" y="758"/>
                    <a:pt x="626" y="778"/>
                    <a:pt x="588" y="790"/>
                  </a:cubicBezTo>
                  <a:cubicBezTo>
                    <a:pt x="551" y="803"/>
                    <a:pt x="511" y="809"/>
                    <a:pt x="472" y="807"/>
                  </a:cubicBezTo>
                  <a:cubicBezTo>
                    <a:pt x="432" y="806"/>
                    <a:pt x="393" y="797"/>
                    <a:pt x="357" y="781"/>
                  </a:cubicBezTo>
                  <a:cubicBezTo>
                    <a:pt x="320" y="765"/>
                    <a:pt x="287" y="743"/>
                    <a:pt x="259" y="715"/>
                  </a:cubicBezTo>
                  <a:cubicBezTo>
                    <a:pt x="230" y="687"/>
                    <a:pt x="207" y="654"/>
                    <a:pt x="191" y="618"/>
                  </a:cubicBezTo>
                  <a:cubicBezTo>
                    <a:pt x="175" y="582"/>
                    <a:pt x="166" y="543"/>
                    <a:pt x="164" y="503"/>
                  </a:cubicBezTo>
                  <a:cubicBezTo>
                    <a:pt x="161" y="464"/>
                    <a:pt x="167" y="424"/>
                    <a:pt x="179" y="386"/>
                  </a:cubicBezTo>
                  <a:cubicBezTo>
                    <a:pt x="191" y="349"/>
                    <a:pt x="211" y="313"/>
                    <a:pt x="236" y="283"/>
                  </a:cubicBezTo>
                  <a:cubicBezTo>
                    <a:pt x="261" y="252"/>
                    <a:pt x="292" y="226"/>
                    <a:pt x="326" y="207"/>
                  </a:cubicBezTo>
                  <a:cubicBezTo>
                    <a:pt x="361" y="187"/>
                    <a:pt x="399" y="174"/>
                    <a:pt x="438" y="168"/>
                  </a:cubicBezTo>
                  <a:cubicBezTo>
                    <a:pt x="477" y="163"/>
                    <a:pt x="517" y="164"/>
                    <a:pt x="556" y="173"/>
                  </a:cubicBezTo>
                  <a:cubicBezTo>
                    <a:pt x="594" y="182"/>
                    <a:pt x="632" y="198"/>
                    <a:pt x="664" y="220"/>
                  </a:cubicBezTo>
                  <a:cubicBezTo>
                    <a:pt x="697" y="242"/>
                    <a:pt x="726" y="271"/>
                    <a:pt x="748" y="303"/>
                  </a:cubicBezTo>
                  <a:cubicBezTo>
                    <a:pt x="771" y="336"/>
                    <a:pt x="787" y="372"/>
                    <a:pt x="797" y="411"/>
                  </a:cubicBezTo>
                  <a:cubicBezTo>
                    <a:pt x="806" y="450"/>
                    <a:pt x="808" y="490"/>
                    <a:pt x="803" y="529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z="240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895D468F-BA0B-7617-0D17-DDE9AA5A6C25}"/>
              </a:ext>
            </a:extLst>
          </p:cNvPr>
          <p:cNvGrpSpPr/>
          <p:nvPr/>
        </p:nvGrpSpPr>
        <p:grpSpPr>
          <a:xfrm>
            <a:off x="8545915" y="2137006"/>
            <a:ext cx="2381110" cy="2381114"/>
            <a:chOff x="8921096" y="1479469"/>
            <a:chExt cx="2381110" cy="2381114"/>
          </a:xfrm>
        </p:grpSpPr>
        <p:sp>
          <p:nvSpPr>
            <p:cNvPr id="3" name="文字方塊 2">
              <a:extLst>
                <a:ext uri="{FF2B5EF4-FFF2-40B4-BE49-F238E27FC236}">
                  <a16:creationId xmlns:a16="http://schemas.microsoft.com/office/drawing/2014/main" id="{748AD97A-B2EF-E431-27BF-330CD45182A3}"/>
                </a:ext>
              </a:extLst>
            </p:cNvPr>
            <p:cNvSpPr txBox="1"/>
            <p:nvPr/>
          </p:nvSpPr>
          <p:spPr>
            <a:xfrm>
              <a:off x="9557653" y="2462992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b="1" dirty="0">
                  <a:solidFill>
                    <a:schemeClr val="accent1">
                      <a:lumMod val="75000"/>
                    </a:schemeClr>
                  </a:solidFill>
                  <a:latin typeface="+mn-ea"/>
                  <a:ea typeface="+mn-ea"/>
                </a:rPr>
                <a:t>受挫力</a:t>
              </a:r>
            </a:p>
          </p:txBody>
        </p:sp>
        <p:sp>
          <p:nvSpPr>
            <p:cNvPr id="10" name="3">
              <a:extLst>
                <a:ext uri="{FF2B5EF4-FFF2-40B4-BE49-F238E27FC236}">
                  <a16:creationId xmlns:a16="http://schemas.microsoft.com/office/drawing/2014/main" id="{220F23B4-FBFB-3201-0B06-DF7148136B3A}"/>
                </a:ext>
              </a:extLst>
            </p:cNvPr>
            <p:cNvSpPr/>
            <p:nvPr/>
          </p:nvSpPr>
          <p:spPr bwMode="auto">
            <a:xfrm>
              <a:off x="8921096" y="1479469"/>
              <a:ext cx="2381110" cy="2381114"/>
            </a:xfrm>
            <a:custGeom>
              <a:avLst/>
              <a:gdLst>
                <a:gd name="T0" fmla="*/ 894 w 971"/>
                <a:gd name="T1" fmla="*/ 509 h 971"/>
                <a:gd name="T2" fmla="*/ 969 w 971"/>
                <a:gd name="T3" fmla="*/ 442 h 971"/>
                <a:gd name="T4" fmla="*/ 883 w 971"/>
                <a:gd name="T5" fmla="*/ 390 h 971"/>
                <a:gd name="T6" fmla="*/ 938 w 971"/>
                <a:gd name="T7" fmla="*/ 309 h 971"/>
                <a:gd name="T8" fmla="*/ 838 w 971"/>
                <a:gd name="T9" fmla="*/ 279 h 971"/>
                <a:gd name="T10" fmla="*/ 802 w 971"/>
                <a:gd name="T11" fmla="*/ 227 h 971"/>
                <a:gd name="T12" fmla="*/ 813 w 971"/>
                <a:gd name="T13" fmla="*/ 127 h 971"/>
                <a:gd name="T14" fmla="*/ 714 w 971"/>
                <a:gd name="T15" fmla="*/ 146 h 971"/>
                <a:gd name="T16" fmla="*/ 700 w 971"/>
                <a:gd name="T17" fmla="*/ 50 h 971"/>
                <a:gd name="T18" fmla="*/ 606 w 971"/>
                <a:gd name="T19" fmla="*/ 95 h 971"/>
                <a:gd name="T20" fmla="*/ 545 w 971"/>
                <a:gd name="T21" fmla="*/ 81 h 971"/>
                <a:gd name="T22" fmla="*/ 485 w 971"/>
                <a:gd name="T23" fmla="*/ 0 h 971"/>
                <a:gd name="T24" fmla="*/ 425 w 971"/>
                <a:gd name="T25" fmla="*/ 80 h 971"/>
                <a:gd name="T26" fmla="*/ 350 w 971"/>
                <a:gd name="T27" fmla="*/ 19 h 971"/>
                <a:gd name="T28" fmla="*/ 311 w 971"/>
                <a:gd name="T29" fmla="*/ 115 h 971"/>
                <a:gd name="T30" fmla="*/ 256 w 971"/>
                <a:gd name="T31" fmla="*/ 146 h 971"/>
                <a:gd name="T32" fmla="*/ 157 w 971"/>
                <a:gd name="T33" fmla="*/ 126 h 971"/>
                <a:gd name="T34" fmla="*/ 167 w 971"/>
                <a:gd name="T35" fmla="*/ 226 h 971"/>
                <a:gd name="T36" fmla="*/ 70 w 971"/>
                <a:gd name="T37" fmla="*/ 232 h 971"/>
                <a:gd name="T38" fmla="*/ 106 w 971"/>
                <a:gd name="T39" fmla="*/ 329 h 971"/>
                <a:gd name="T40" fmla="*/ 86 w 971"/>
                <a:gd name="T41" fmla="*/ 389 h 971"/>
                <a:gd name="T42" fmla="*/ 0 w 971"/>
                <a:gd name="T43" fmla="*/ 441 h 971"/>
                <a:gd name="T44" fmla="*/ 75 w 971"/>
                <a:gd name="T45" fmla="*/ 508 h 971"/>
                <a:gd name="T46" fmla="*/ 6 w 971"/>
                <a:gd name="T47" fmla="*/ 577 h 971"/>
                <a:gd name="T48" fmla="*/ 98 w 971"/>
                <a:gd name="T49" fmla="*/ 625 h 971"/>
                <a:gd name="T50" fmla="*/ 124 w 971"/>
                <a:gd name="T51" fmla="*/ 683 h 971"/>
                <a:gd name="T52" fmla="*/ 96 w 971"/>
                <a:gd name="T53" fmla="*/ 779 h 971"/>
                <a:gd name="T54" fmla="*/ 196 w 971"/>
                <a:gd name="T55" fmla="*/ 778 h 971"/>
                <a:gd name="T56" fmla="*/ 192 w 971"/>
                <a:gd name="T57" fmla="*/ 876 h 971"/>
                <a:gd name="T58" fmla="*/ 293 w 971"/>
                <a:gd name="T59" fmla="*/ 849 h 971"/>
                <a:gd name="T60" fmla="*/ 351 w 971"/>
                <a:gd name="T61" fmla="*/ 874 h 971"/>
                <a:gd name="T62" fmla="*/ 394 w 971"/>
                <a:gd name="T63" fmla="*/ 965 h 971"/>
                <a:gd name="T64" fmla="*/ 468 w 971"/>
                <a:gd name="T65" fmla="*/ 896 h 971"/>
                <a:gd name="T66" fmla="*/ 531 w 971"/>
                <a:gd name="T67" fmla="*/ 971 h 971"/>
                <a:gd name="T68" fmla="*/ 587 w 971"/>
                <a:gd name="T69" fmla="*/ 884 h 971"/>
                <a:gd name="T70" fmla="*/ 647 w 971"/>
                <a:gd name="T71" fmla="*/ 863 h 971"/>
                <a:gd name="T72" fmla="*/ 740 w 971"/>
                <a:gd name="T73" fmla="*/ 900 h 971"/>
                <a:gd name="T74" fmla="*/ 748 w 971"/>
                <a:gd name="T75" fmla="*/ 800 h 971"/>
                <a:gd name="T76" fmla="*/ 845 w 971"/>
                <a:gd name="T77" fmla="*/ 813 h 971"/>
                <a:gd name="T78" fmla="*/ 828 w 971"/>
                <a:gd name="T79" fmla="*/ 711 h 971"/>
                <a:gd name="T80" fmla="*/ 858 w 971"/>
                <a:gd name="T81" fmla="*/ 655 h 971"/>
                <a:gd name="T82" fmla="*/ 952 w 971"/>
                <a:gd name="T83" fmla="*/ 620 h 971"/>
                <a:gd name="T84" fmla="*/ 891 w 971"/>
                <a:gd name="T85" fmla="*/ 541 h 971"/>
                <a:gd name="T86" fmla="*/ 766 w 971"/>
                <a:gd name="T87" fmla="*/ 641 h 971"/>
                <a:gd name="T88" fmla="*/ 588 w 971"/>
                <a:gd name="T89" fmla="*/ 790 h 971"/>
                <a:gd name="T90" fmla="*/ 357 w 971"/>
                <a:gd name="T91" fmla="*/ 781 h 971"/>
                <a:gd name="T92" fmla="*/ 191 w 971"/>
                <a:gd name="T93" fmla="*/ 618 h 971"/>
                <a:gd name="T94" fmla="*/ 179 w 971"/>
                <a:gd name="T95" fmla="*/ 386 h 971"/>
                <a:gd name="T96" fmla="*/ 326 w 971"/>
                <a:gd name="T97" fmla="*/ 207 h 971"/>
                <a:gd name="T98" fmla="*/ 556 w 971"/>
                <a:gd name="T99" fmla="*/ 173 h 971"/>
                <a:gd name="T100" fmla="*/ 748 w 971"/>
                <a:gd name="T101" fmla="*/ 303 h 971"/>
                <a:gd name="T102" fmla="*/ 803 w 971"/>
                <a:gd name="T103" fmla="*/ 52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71" h="971">
                  <a:moveTo>
                    <a:pt x="891" y="541"/>
                  </a:moveTo>
                  <a:cubicBezTo>
                    <a:pt x="893" y="530"/>
                    <a:pt x="893" y="520"/>
                    <a:pt x="894" y="509"/>
                  </a:cubicBezTo>
                  <a:cubicBezTo>
                    <a:pt x="920" y="502"/>
                    <a:pt x="946" y="494"/>
                    <a:pt x="971" y="485"/>
                  </a:cubicBezTo>
                  <a:cubicBezTo>
                    <a:pt x="971" y="470"/>
                    <a:pt x="970" y="456"/>
                    <a:pt x="969" y="442"/>
                  </a:cubicBezTo>
                  <a:cubicBezTo>
                    <a:pt x="942" y="433"/>
                    <a:pt x="916" y="426"/>
                    <a:pt x="889" y="421"/>
                  </a:cubicBezTo>
                  <a:cubicBezTo>
                    <a:pt x="888" y="411"/>
                    <a:pt x="885" y="400"/>
                    <a:pt x="883" y="390"/>
                  </a:cubicBezTo>
                  <a:cubicBezTo>
                    <a:pt x="880" y="380"/>
                    <a:pt x="878" y="370"/>
                    <a:pt x="874" y="360"/>
                  </a:cubicBezTo>
                  <a:cubicBezTo>
                    <a:pt x="896" y="344"/>
                    <a:pt x="917" y="327"/>
                    <a:pt x="938" y="309"/>
                  </a:cubicBezTo>
                  <a:cubicBezTo>
                    <a:pt x="932" y="296"/>
                    <a:pt x="927" y="283"/>
                    <a:pt x="920" y="270"/>
                  </a:cubicBezTo>
                  <a:cubicBezTo>
                    <a:pt x="893" y="271"/>
                    <a:pt x="865" y="274"/>
                    <a:pt x="838" y="279"/>
                  </a:cubicBezTo>
                  <a:cubicBezTo>
                    <a:pt x="833" y="270"/>
                    <a:pt x="828" y="261"/>
                    <a:pt x="821" y="252"/>
                  </a:cubicBezTo>
                  <a:cubicBezTo>
                    <a:pt x="816" y="244"/>
                    <a:pt x="809" y="235"/>
                    <a:pt x="802" y="227"/>
                  </a:cubicBezTo>
                  <a:cubicBezTo>
                    <a:pt x="817" y="205"/>
                    <a:pt x="831" y="181"/>
                    <a:pt x="843" y="157"/>
                  </a:cubicBezTo>
                  <a:cubicBezTo>
                    <a:pt x="833" y="147"/>
                    <a:pt x="823" y="137"/>
                    <a:pt x="813" y="127"/>
                  </a:cubicBezTo>
                  <a:cubicBezTo>
                    <a:pt x="787" y="139"/>
                    <a:pt x="763" y="151"/>
                    <a:pt x="740" y="165"/>
                  </a:cubicBezTo>
                  <a:cubicBezTo>
                    <a:pt x="731" y="159"/>
                    <a:pt x="723" y="153"/>
                    <a:pt x="714" y="146"/>
                  </a:cubicBezTo>
                  <a:cubicBezTo>
                    <a:pt x="705" y="141"/>
                    <a:pt x="696" y="135"/>
                    <a:pt x="687" y="130"/>
                  </a:cubicBezTo>
                  <a:cubicBezTo>
                    <a:pt x="693" y="104"/>
                    <a:pt x="697" y="77"/>
                    <a:pt x="700" y="50"/>
                  </a:cubicBezTo>
                  <a:cubicBezTo>
                    <a:pt x="687" y="44"/>
                    <a:pt x="674" y="38"/>
                    <a:pt x="661" y="33"/>
                  </a:cubicBezTo>
                  <a:cubicBezTo>
                    <a:pt x="641" y="52"/>
                    <a:pt x="623" y="73"/>
                    <a:pt x="606" y="95"/>
                  </a:cubicBezTo>
                  <a:cubicBezTo>
                    <a:pt x="596" y="92"/>
                    <a:pt x="586" y="89"/>
                    <a:pt x="576" y="86"/>
                  </a:cubicBezTo>
                  <a:cubicBezTo>
                    <a:pt x="566" y="84"/>
                    <a:pt x="555" y="82"/>
                    <a:pt x="545" y="81"/>
                  </a:cubicBezTo>
                  <a:cubicBezTo>
                    <a:pt x="541" y="54"/>
                    <a:pt x="535" y="28"/>
                    <a:pt x="528" y="2"/>
                  </a:cubicBezTo>
                  <a:cubicBezTo>
                    <a:pt x="513" y="0"/>
                    <a:pt x="499" y="0"/>
                    <a:pt x="485" y="0"/>
                  </a:cubicBezTo>
                  <a:cubicBezTo>
                    <a:pt x="474" y="25"/>
                    <a:pt x="464" y="51"/>
                    <a:pt x="457" y="77"/>
                  </a:cubicBezTo>
                  <a:cubicBezTo>
                    <a:pt x="446" y="78"/>
                    <a:pt x="436" y="79"/>
                    <a:pt x="425" y="80"/>
                  </a:cubicBezTo>
                  <a:cubicBezTo>
                    <a:pt x="415" y="82"/>
                    <a:pt x="404" y="84"/>
                    <a:pt x="394" y="86"/>
                  </a:cubicBezTo>
                  <a:cubicBezTo>
                    <a:pt x="381" y="63"/>
                    <a:pt x="366" y="41"/>
                    <a:pt x="350" y="19"/>
                  </a:cubicBezTo>
                  <a:cubicBezTo>
                    <a:pt x="336" y="23"/>
                    <a:pt x="322" y="27"/>
                    <a:pt x="309" y="32"/>
                  </a:cubicBezTo>
                  <a:cubicBezTo>
                    <a:pt x="308" y="60"/>
                    <a:pt x="309" y="88"/>
                    <a:pt x="311" y="115"/>
                  </a:cubicBezTo>
                  <a:cubicBezTo>
                    <a:pt x="301" y="119"/>
                    <a:pt x="292" y="124"/>
                    <a:pt x="283" y="129"/>
                  </a:cubicBezTo>
                  <a:cubicBezTo>
                    <a:pt x="273" y="134"/>
                    <a:pt x="264" y="140"/>
                    <a:pt x="256" y="146"/>
                  </a:cubicBezTo>
                  <a:cubicBezTo>
                    <a:pt x="235" y="129"/>
                    <a:pt x="213" y="113"/>
                    <a:pt x="190" y="99"/>
                  </a:cubicBezTo>
                  <a:cubicBezTo>
                    <a:pt x="178" y="108"/>
                    <a:pt x="167" y="117"/>
                    <a:pt x="157" y="126"/>
                  </a:cubicBezTo>
                  <a:cubicBezTo>
                    <a:pt x="166" y="153"/>
                    <a:pt x="176" y="178"/>
                    <a:pt x="188" y="203"/>
                  </a:cubicBezTo>
                  <a:cubicBezTo>
                    <a:pt x="181" y="210"/>
                    <a:pt x="174" y="218"/>
                    <a:pt x="167" y="226"/>
                  </a:cubicBezTo>
                  <a:cubicBezTo>
                    <a:pt x="161" y="235"/>
                    <a:pt x="154" y="243"/>
                    <a:pt x="148" y="252"/>
                  </a:cubicBezTo>
                  <a:cubicBezTo>
                    <a:pt x="122" y="243"/>
                    <a:pt x="97" y="237"/>
                    <a:pt x="70" y="232"/>
                  </a:cubicBezTo>
                  <a:cubicBezTo>
                    <a:pt x="62" y="244"/>
                    <a:pt x="55" y="256"/>
                    <a:pt x="49" y="269"/>
                  </a:cubicBezTo>
                  <a:cubicBezTo>
                    <a:pt x="67" y="290"/>
                    <a:pt x="86" y="310"/>
                    <a:pt x="106" y="329"/>
                  </a:cubicBezTo>
                  <a:cubicBezTo>
                    <a:pt x="102" y="339"/>
                    <a:pt x="98" y="348"/>
                    <a:pt x="95" y="358"/>
                  </a:cubicBezTo>
                  <a:cubicBezTo>
                    <a:pt x="91" y="369"/>
                    <a:pt x="88" y="379"/>
                    <a:pt x="86" y="389"/>
                  </a:cubicBezTo>
                  <a:cubicBezTo>
                    <a:pt x="59" y="391"/>
                    <a:pt x="32" y="394"/>
                    <a:pt x="6" y="399"/>
                  </a:cubicBezTo>
                  <a:cubicBezTo>
                    <a:pt x="3" y="413"/>
                    <a:pt x="1" y="427"/>
                    <a:pt x="0" y="441"/>
                  </a:cubicBezTo>
                  <a:cubicBezTo>
                    <a:pt x="24" y="454"/>
                    <a:pt x="49" y="466"/>
                    <a:pt x="74" y="476"/>
                  </a:cubicBezTo>
                  <a:cubicBezTo>
                    <a:pt x="74" y="487"/>
                    <a:pt x="74" y="497"/>
                    <a:pt x="75" y="508"/>
                  </a:cubicBezTo>
                  <a:cubicBezTo>
                    <a:pt x="75" y="518"/>
                    <a:pt x="76" y="529"/>
                    <a:pt x="78" y="539"/>
                  </a:cubicBezTo>
                  <a:cubicBezTo>
                    <a:pt x="53" y="551"/>
                    <a:pt x="30" y="563"/>
                    <a:pt x="6" y="577"/>
                  </a:cubicBezTo>
                  <a:cubicBezTo>
                    <a:pt x="9" y="591"/>
                    <a:pt x="12" y="605"/>
                    <a:pt x="16" y="619"/>
                  </a:cubicBezTo>
                  <a:cubicBezTo>
                    <a:pt x="44" y="623"/>
                    <a:pt x="71" y="625"/>
                    <a:pt x="98" y="625"/>
                  </a:cubicBezTo>
                  <a:cubicBezTo>
                    <a:pt x="102" y="635"/>
                    <a:pt x="106" y="645"/>
                    <a:pt x="110" y="654"/>
                  </a:cubicBezTo>
                  <a:cubicBezTo>
                    <a:pt x="114" y="664"/>
                    <a:pt x="119" y="674"/>
                    <a:pt x="124" y="683"/>
                  </a:cubicBezTo>
                  <a:cubicBezTo>
                    <a:pt x="106" y="702"/>
                    <a:pt x="88" y="723"/>
                    <a:pt x="71" y="744"/>
                  </a:cubicBezTo>
                  <a:cubicBezTo>
                    <a:pt x="79" y="756"/>
                    <a:pt x="87" y="768"/>
                    <a:pt x="96" y="779"/>
                  </a:cubicBezTo>
                  <a:cubicBezTo>
                    <a:pt x="123" y="773"/>
                    <a:pt x="149" y="765"/>
                    <a:pt x="174" y="755"/>
                  </a:cubicBezTo>
                  <a:cubicBezTo>
                    <a:pt x="181" y="763"/>
                    <a:pt x="189" y="771"/>
                    <a:pt x="196" y="778"/>
                  </a:cubicBezTo>
                  <a:cubicBezTo>
                    <a:pt x="204" y="786"/>
                    <a:pt x="211" y="793"/>
                    <a:pt x="220" y="800"/>
                  </a:cubicBezTo>
                  <a:cubicBezTo>
                    <a:pt x="209" y="824"/>
                    <a:pt x="200" y="850"/>
                    <a:pt x="192" y="876"/>
                  </a:cubicBezTo>
                  <a:cubicBezTo>
                    <a:pt x="204" y="884"/>
                    <a:pt x="216" y="892"/>
                    <a:pt x="228" y="900"/>
                  </a:cubicBezTo>
                  <a:cubicBezTo>
                    <a:pt x="251" y="884"/>
                    <a:pt x="272" y="867"/>
                    <a:pt x="293" y="849"/>
                  </a:cubicBezTo>
                  <a:cubicBezTo>
                    <a:pt x="302" y="854"/>
                    <a:pt x="311" y="858"/>
                    <a:pt x="321" y="863"/>
                  </a:cubicBezTo>
                  <a:cubicBezTo>
                    <a:pt x="331" y="867"/>
                    <a:pt x="341" y="871"/>
                    <a:pt x="351" y="874"/>
                  </a:cubicBezTo>
                  <a:cubicBezTo>
                    <a:pt x="350" y="901"/>
                    <a:pt x="351" y="928"/>
                    <a:pt x="353" y="955"/>
                  </a:cubicBezTo>
                  <a:cubicBezTo>
                    <a:pt x="366" y="959"/>
                    <a:pt x="380" y="962"/>
                    <a:pt x="394" y="965"/>
                  </a:cubicBezTo>
                  <a:cubicBezTo>
                    <a:pt x="410" y="942"/>
                    <a:pt x="424" y="918"/>
                    <a:pt x="436" y="894"/>
                  </a:cubicBezTo>
                  <a:cubicBezTo>
                    <a:pt x="447" y="895"/>
                    <a:pt x="457" y="896"/>
                    <a:pt x="468" y="896"/>
                  </a:cubicBezTo>
                  <a:cubicBezTo>
                    <a:pt x="479" y="897"/>
                    <a:pt x="489" y="897"/>
                    <a:pt x="500" y="896"/>
                  </a:cubicBezTo>
                  <a:cubicBezTo>
                    <a:pt x="509" y="921"/>
                    <a:pt x="519" y="947"/>
                    <a:pt x="531" y="971"/>
                  </a:cubicBezTo>
                  <a:cubicBezTo>
                    <a:pt x="545" y="969"/>
                    <a:pt x="559" y="967"/>
                    <a:pt x="573" y="965"/>
                  </a:cubicBezTo>
                  <a:cubicBezTo>
                    <a:pt x="580" y="937"/>
                    <a:pt x="584" y="911"/>
                    <a:pt x="587" y="884"/>
                  </a:cubicBezTo>
                  <a:cubicBezTo>
                    <a:pt x="597" y="881"/>
                    <a:pt x="607" y="878"/>
                    <a:pt x="617" y="875"/>
                  </a:cubicBezTo>
                  <a:cubicBezTo>
                    <a:pt x="627" y="871"/>
                    <a:pt x="637" y="867"/>
                    <a:pt x="647" y="863"/>
                  </a:cubicBezTo>
                  <a:cubicBezTo>
                    <a:pt x="664" y="883"/>
                    <a:pt x="683" y="903"/>
                    <a:pt x="703" y="921"/>
                  </a:cubicBezTo>
                  <a:cubicBezTo>
                    <a:pt x="716" y="915"/>
                    <a:pt x="728" y="908"/>
                    <a:pt x="740" y="900"/>
                  </a:cubicBezTo>
                  <a:cubicBezTo>
                    <a:pt x="736" y="873"/>
                    <a:pt x="731" y="846"/>
                    <a:pt x="723" y="820"/>
                  </a:cubicBezTo>
                  <a:cubicBezTo>
                    <a:pt x="732" y="814"/>
                    <a:pt x="740" y="807"/>
                    <a:pt x="748" y="800"/>
                  </a:cubicBezTo>
                  <a:cubicBezTo>
                    <a:pt x="757" y="794"/>
                    <a:pt x="764" y="786"/>
                    <a:pt x="772" y="779"/>
                  </a:cubicBezTo>
                  <a:cubicBezTo>
                    <a:pt x="795" y="792"/>
                    <a:pt x="820" y="803"/>
                    <a:pt x="845" y="813"/>
                  </a:cubicBezTo>
                  <a:cubicBezTo>
                    <a:pt x="855" y="802"/>
                    <a:pt x="864" y="791"/>
                    <a:pt x="872" y="780"/>
                  </a:cubicBezTo>
                  <a:cubicBezTo>
                    <a:pt x="859" y="756"/>
                    <a:pt x="844" y="733"/>
                    <a:pt x="828" y="711"/>
                  </a:cubicBezTo>
                  <a:cubicBezTo>
                    <a:pt x="834" y="702"/>
                    <a:pt x="839" y="693"/>
                    <a:pt x="844" y="684"/>
                  </a:cubicBezTo>
                  <a:cubicBezTo>
                    <a:pt x="849" y="674"/>
                    <a:pt x="854" y="665"/>
                    <a:pt x="858" y="655"/>
                  </a:cubicBezTo>
                  <a:cubicBezTo>
                    <a:pt x="885" y="659"/>
                    <a:pt x="911" y="660"/>
                    <a:pt x="939" y="661"/>
                  </a:cubicBezTo>
                  <a:cubicBezTo>
                    <a:pt x="944" y="647"/>
                    <a:pt x="948" y="634"/>
                    <a:pt x="952" y="620"/>
                  </a:cubicBezTo>
                  <a:cubicBezTo>
                    <a:pt x="931" y="602"/>
                    <a:pt x="908" y="586"/>
                    <a:pt x="886" y="572"/>
                  </a:cubicBezTo>
                  <a:cubicBezTo>
                    <a:pt x="888" y="561"/>
                    <a:pt x="890" y="551"/>
                    <a:pt x="891" y="541"/>
                  </a:cubicBezTo>
                  <a:close/>
                  <a:moveTo>
                    <a:pt x="803" y="529"/>
                  </a:moveTo>
                  <a:cubicBezTo>
                    <a:pt x="798" y="568"/>
                    <a:pt x="785" y="606"/>
                    <a:pt x="766" y="641"/>
                  </a:cubicBezTo>
                  <a:cubicBezTo>
                    <a:pt x="747" y="676"/>
                    <a:pt x="721" y="707"/>
                    <a:pt x="691" y="732"/>
                  </a:cubicBezTo>
                  <a:cubicBezTo>
                    <a:pt x="661" y="758"/>
                    <a:pt x="626" y="778"/>
                    <a:pt x="588" y="790"/>
                  </a:cubicBezTo>
                  <a:cubicBezTo>
                    <a:pt x="551" y="803"/>
                    <a:pt x="511" y="809"/>
                    <a:pt x="472" y="807"/>
                  </a:cubicBezTo>
                  <a:cubicBezTo>
                    <a:pt x="432" y="806"/>
                    <a:pt x="393" y="797"/>
                    <a:pt x="357" y="781"/>
                  </a:cubicBezTo>
                  <a:cubicBezTo>
                    <a:pt x="320" y="765"/>
                    <a:pt x="287" y="743"/>
                    <a:pt x="259" y="715"/>
                  </a:cubicBezTo>
                  <a:cubicBezTo>
                    <a:pt x="230" y="687"/>
                    <a:pt x="207" y="654"/>
                    <a:pt x="191" y="618"/>
                  </a:cubicBezTo>
                  <a:cubicBezTo>
                    <a:pt x="175" y="582"/>
                    <a:pt x="166" y="543"/>
                    <a:pt x="164" y="503"/>
                  </a:cubicBezTo>
                  <a:cubicBezTo>
                    <a:pt x="161" y="464"/>
                    <a:pt x="167" y="424"/>
                    <a:pt x="179" y="386"/>
                  </a:cubicBezTo>
                  <a:cubicBezTo>
                    <a:pt x="191" y="349"/>
                    <a:pt x="211" y="313"/>
                    <a:pt x="236" y="283"/>
                  </a:cubicBezTo>
                  <a:cubicBezTo>
                    <a:pt x="261" y="252"/>
                    <a:pt x="292" y="226"/>
                    <a:pt x="326" y="207"/>
                  </a:cubicBezTo>
                  <a:cubicBezTo>
                    <a:pt x="361" y="187"/>
                    <a:pt x="399" y="174"/>
                    <a:pt x="438" y="168"/>
                  </a:cubicBezTo>
                  <a:cubicBezTo>
                    <a:pt x="477" y="163"/>
                    <a:pt x="517" y="164"/>
                    <a:pt x="556" y="173"/>
                  </a:cubicBezTo>
                  <a:cubicBezTo>
                    <a:pt x="594" y="182"/>
                    <a:pt x="632" y="198"/>
                    <a:pt x="664" y="220"/>
                  </a:cubicBezTo>
                  <a:cubicBezTo>
                    <a:pt x="697" y="242"/>
                    <a:pt x="726" y="271"/>
                    <a:pt x="748" y="303"/>
                  </a:cubicBezTo>
                  <a:cubicBezTo>
                    <a:pt x="771" y="336"/>
                    <a:pt x="787" y="372"/>
                    <a:pt x="797" y="411"/>
                  </a:cubicBezTo>
                  <a:cubicBezTo>
                    <a:pt x="806" y="450"/>
                    <a:pt x="808" y="490"/>
                    <a:pt x="803" y="529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z="240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0DAF8AF6-9BB9-1820-08AB-81F6F8CBA5DF}"/>
              </a:ext>
            </a:extLst>
          </p:cNvPr>
          <p:cNvGrpSpPr/>
          <p:nvPr/>
        </p:nvGrpSpPr>
        <p:grpSpPr>
          <a:xfrm>
            <a:off x="2929445" y="3641283"/>
            <a:ext cx="2284426" cy="2284429"/>
            <a:chOff x="2691460" y="4117807"/>
            <a:chExt cx="2284426" cy="2284429"/>
          </a:xfrm>
        </p:grpSpPr>
        <p:sp>
          <p:nvSpPr>
            <p:cNvPr id="4" name="文字方塊 3">
              <a:extLst>
                <a:ext uri="{FF2B5EF4-FFF2-40B4-BE49-F238E27FC236}">
                  <a16:creationId xmlns:a16="http://schemas.microsoft.com/office/drawing/2014/main" id="{157AE1D8-0047-63CC-6381-8D78B36F97FD}"/>
                </a:ext>
              </a:extLst>
            </p:cNvPr>
            <p:cNvSpPr txBox="1"/>
            <p:nvPr/>
          </p:nvSpPr>
          <p:spPr>
            <a:xfrm>
              <a:off x="3125787" y="5029189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b="1" dirty="0">
                  <a:solidFill>
                    <a:schemeClr val="accent1">
                      <a:lumMod val="75000"/>
                    </a:schemeClr>
                  </a:solidFill>
                  <a:latin typeface="+mn-ea"/>
                  <a:ea typeface="+mn-ea"/>
                </a:rPr>
                <a:t>創意發想</a:t>
              </a:r>
            </a:p>
          </p:txBody>
        </p:sp>
        <p:sp>
          <p:nvSpPr>
            <p:cNvPr id="11" name="3">
              <a:extLst>
                <a:ext uri="{FF2B5EF4-FFF2-40B4-BE49-F238E27FC236}">
                  <a16:creationId xmlns:a16="http://schemas.microsoft.com/office/drawing/2014/main" id="{B6ED5D85-00E6-E4C9-3C47-124C92346E3B}"/>
                </a:ext>
              </a:extLst>
            </p:cNvPr>
            <p:cNvSpPr/>
            <p:nvPr/>
          </p:nvSpPr>
          <p:spPr bwMode="auto">
            <a:xfrm>
              <a:off x="2691460" y="4117807"/>
              <a:ext cx="2284426" cy="2284429"/>
            </a:xfrm>
            <a:custGeom>
              <a:avLst/>
              <a:gdLst>
                <a:gd name="T0" fmla="*/ 894 w 971"/>
                <a:gd name="T1" fmla="*/ 509 h 971"/>
                <a:gd name="T2" fmla="*/ 969 w 971"/>
                <a:gd name="T3" fmla="*/ 442 h 971"/>
                <a:gd name="T4" fmla="*/ 883 w 971"/>
                <a:gd name="T5" fmla="*/ 390 h 971"/>
                <a:gd name="T6" fmla="*/ 938 w 971"/>
                <a:gd name="T7" fmla="*/ 309 h 971"/>
                <a:gd name="T8" fmla="*/ 838 w 971"/>
                <a:gd name="T9" fmla="*/ 279 h 971"/>
                <a:gd name="T10" fmla="*/ 802 w 971"/>
                <a:gd name="T11" fmla="*/ 227 h 971"/>
                <a:gd name="T12" fmla="*/ 813 w 971"/>
                <a:gd name="T13" fmla="*/ 127 h 971"/>
                <a:gd name="T14" fmla="*/ 714 w 971"/>
                <a:gd name="T15" fmla="*/ 146 h 971"/>
                <a:gd name="T16" fmla="*/ 700 w 971"/>
                <a:gd name="T17" fmla="*/ 50 h 971"/>
                <a:gd name="T18" fmla="*/ 606 w 971"/>
                <a:gd name="T19" fmla="*/ 95 h 971"/>
                <a:gd name="T20" fmla="*/ 545 w 971"/>
                <a:gd name="T21" fmla="*/ 81 h 971"/>
                <a:gd name="T22" fmla="*/ 485 w 971"/>
                <a:gd name="T23" fmla="*/ 0 h 971"/>
                <a:gd name="T24" fmla="*/ 425 w 971"/>
                <a:gd name="T25" fmla="*/ 80 h 971"/>
                <a:gd name="T26" fmla="*/ 350 w 971"/>
                <a:gd name="T27" fmla="*/ 19 h 971"/>
                <a:gd name="T28" fmla="*/ 311 w 971"/>
                <a:gd name="T29" fmla="*/ 115 h 971"/>
                <a:gd name="T30" fmla="*/ 256 w 971"/>
                <a:gd name="T31" fmla="*/ 146 h 971"/>
                <a:gd name="T32" fmla="*/ 157 w 971"/>
                <a:gd name="T33" fmla="*/ 126 h 971"/>
                <a:gd name="T34" fmla="*/ 167 w 971"/>
                <a:gd name="T35" fmla="*/ 226 h 971"/>
                <a:gd name="T36" fmla="*/ 70 w 971"/>
                <a:gd name="T37" fmla="*/ 232 h 971"/>
                <a:gd name="T38" fmla="*/ 106 w 971"/>
                <a:gd name="T39" fmla="*/ 329 h 971"/>
                <a:gd name="T40" fmla="*/ 86 w 971"/>
                <a:gd name="T41" fmla="*/ 389 h 971"/>
                <a:gd name="T42" fmla="*/ 0 w 971"/>
                <a:gd name="T43" fmla="*/ 441 h 971"/>
                <a:gd name="T44" fmla="*/ 75 w 971"/>
                <a:gd name="T45" fmla="*/ 508 h 971"/>
                <a:gd name="T46" fmla="*/ 6 w 971"/>
                <a:gd name="T47" fmla="*/ 577 h 971"/>
                <a:gd name="T48" fmla="*/ 98 w 971"/>
                <a:gd name="T49" fmla="*/ 625 h 971"/>
                <a:gd name="T50" fmla="*/ 124 w 971"/>
                <a:gd name="T51" fmla="*/ 683 h 971"/>
                <a:gd name="T52" fmla="*/ 96 w 971"/>
                <a:gd name="T53" fmla="*/ 779 h 971"/>
                <a:gd name="T54" fmla="*/ 196 w 971"/>
                <a:gd name="T55" fmla="*/ 778 h 971"/>
                <a:gd name="T56" fmla="*/ 192 w 971"/>
                <a:gd name="T57" fmla="*/ 876 h 971"/>
                <a:gd name="T58" fmla="*/ 293 w 971"/>
                <a:gd name="T59" fmla="*/ 849 h 971"/>
                <a:gd name="T60" fmla="*/ 351 w 971"/>
                <a:gd name="T61" fmla="*/ 874 h 971"/>
                <a:gd name="T62" fmla="*/ 394 w 971"/>
                <a:gd name="T63" fmla="*/ 965 h 971"/>
                <a:gd name="T64" fmla="*/ 468 w 971"/>
                <a:gd name="T65" fmla="*/ 896 h 971"/>
                <a:gd name="T66" fmla="*/ 531 w 971"/>
                <a:gd name="T67" fmla="*/ 971 h 971"/>
                <a:gd name="T68" fmla="*/ 587 w 971"/>
                <a:gd name="T69" fmla="*/ 884 h 971"/>
                <a:gd name="T70" fmla="*/ 647 w 971"/>
                <a:gd name="T71" fmla="*/ 863 h 971"/>
                <a:gd name="T72" fmla="*/ 740 w 971"/>
                <a:gd name="T73" fmla="*/ 900 h 971"/>
                <a:gd name="T74" fmla="*/ 748 w 971"/>
                <a:gd name="T75" fmla="*/ 800 h 971"/>
                <a:gd name="T76" fmla="*/ 845 w 971"/>
                <a:gd name="T77" fmla="*/ 813 h 971"/>
                <a:gd name="T78" fmla="*/ 828 w 971"/>
                <a:gd name="T79" fmla="*/ 711 h 971"/>
                <a:gd name="T80" fmla="*/ 858 w 971"/>
                <a:gd name="T81" fmla="*/ 655 h 971"/>
                <a:gd name="T82" fmla="*/ 952 w 971"/>
                <a:gd name="T83" fmla="*/ 620 h 971"/>
                <a:gd name="T84" fmla="*/ 891 w 971"/>
                <a:gd name="T85" fmla="*/ 541 h 971"/>
                <a:gd name="T86" fmla="*/ 766 w 971"/>
                <a:gd name="T87" fmla="*/ 641 h 971"/>
                <a:gd name="T88" fmla="*/ 588 w 971"/>
                <a:gd name="T89" fmla="*/ 790 h 971"/>
                <a:gd name="T90" fmla="*/ 357 w 971"/>
                <a:gd name="T91" fmla="*/ 781 h 971"/>
                <a:gd name="T92" fmla="*/ 191 w 971"/>
                <a:gd name="T93" fmla="*/ 618 h 971"/>
                <a:gd name="T94" fmla="*/ 179 w 971"/>
                <a:gd name="T95" fmla="*/ 386 h 971"/>
                <a:gd name="T96" fmla="*/ 326 w 971"/>
                <a:gd name="T97" fmla="*/ 207 h 971"/>
                <a:gd name="T98" fmla="*/ 556 w 971"/>
                <a:gd name="T99" fmla="*/ 173 h 971"/>
                <a:gd name="T100" fmla="*/ 748 w 971"/>
                <a:gd name="T101" fmla="*/ 303 h 971"/>
                <a:gd name="T102" fmla="*/ 803 w 971"/>
                <a:gd name="T103" fmla="*/ 529 h 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971" h="971">
                  <a:moveTo>
                    <a:pt x="891" y="541"/>
                  </a:moveTo>
                  <a:cubicBezTo>
                    <a:pt x="893" y="530"/>
                    <a:pt x="893" y="520"/>
                    <a:pt x="894" y="509"/>
                  </a:cubicBezTo>
                  <a:cubicBezTo>
                    <a:pt x="920" y="502"/>
                    <a:pt x="946" y="494"/>
                    <a:pt x="971" y="485"/>
                  </a:cubicBezTo>
                  <a:cubicBezTo>
                    <a:pt x="971" y="470"/>
                    <a:pt x="970" y="456"/>
                    <a:pt x="969" y="442"/>
                  </a:cubicBezTo>
                  <a:cubicBezTo>
                    <a:pt x="942" y="433"/>
                    <a:pt x="916" y="426"/>
                    <a:pt x="889" y="421"/>
                  </a:cubicBezTo>
                  <a:cubicBezTo>
                    <a:pt x="888" y="411"/>
                    <a:pt x="885" y="400"/>
                    <a:pt x="883" y="390"/>
                  </a:cubicBezTo>
                  <a:cubicBezTo>
                    <a:pt x="880" y="380"/>
                    <a:pt x="878" y="370"/>
                    <a:pt x="874" y="360"/>
                  </a:cubicBezTo>
                  <a:cubicBezTo>
                    <a:pt x="896" y="344"/>
                    <a:pt x="917" y="327"/>
                    <a:pt x="938" y="309"/>
                  </a:cubicBezTo>
                  <a:cubicBezTo>
                    <a:pt x="932" y="296"/>
                    <a:pt x="927" y="283"/>
                    <a:pt x="920" y="270"/>
                  </a:cubicBezTo>
                  <a:cubicBezTo>
                    <a:pt x="893" y="271"/>
                    <a:pt x="865" y="274"/>
                    <a:pt x="838" y="279"/>
                  </a:cubicBezTo>
                  <a:cubicBezTo>
                    <a:pt x="833" y="270"/>
                    <a:pt x="828" y="261"/>
                    <a:pt x="821" y="252"/>
                  </a:cubicBezTo>
                  <a:cubicBezTo>
                    <a:pt x="816" y="244"/>
                    <a:pt x="809" y="235"/>
                    <a:pt x="802" y="227"/>
                  </a:cubicBezTo>
                  <a:cubicBezTo>
                    <a:pt x="817" y="205"/>
                    <a:pt x="831" y="181"/>
                    <a:pt x="843" y="157"/>
                  </a:cubicBezTo>
                  <a:cubicBezTo>
                    <a:pt x="833" y="147"/>
                    <a:pt x="823" y="137"/>
                    <a:pt x="813" y="127"/>
                  </a:cubicBezTo>
                  <a:cubicBezTo>
                    <a:pt x="787" y="139"/>
                    <a:pt x="763" y="151"/>
                    <a:pt x="740" y="165"/>
                  </a:cubicBezTo>
                  <a:cubicBezTo>
                    <a:pt x="731" y="159"/>
                    <a:pt x="723" y="153"/>
                    <a:pt x="714" y="146"/>
                  </a:cubicBezTo>
                  <a:cubicBezTo>
                    <a:pt x="705" y="141"/>
                    <a:pt x="696" y="135"/>
                    <a:pt x="687" y="130"/>
                  </a:cubicBezTo>
                  <a:cubicBezTo>
                    <a:pt x="693" y="104"/>
                    <a:pt x="697" y="77"/>
                    <a:pt x="700" y="50"/>
                  </a:cubicBezTo>
                  <a:cubicBezTo>
                    <a:pt x="687" y="44"/>
                    <a:pt x="674" y="38"/>
                    <a:pt x="661" y="33"/>
                  </a:cubicBezTo>
                  <a:cubicBezTo>
                    <a:pt x="641" y="52"/>
                    <a:pt x="623" y="73"/>
                    <a:pt x="606" y="95"/>
                  </a:cubicBezTo>
                  <a:cubicBezTo>
                    <a:pt x="596" y="92"/>
                    <a:pt x="586" y="89"/>
                    <a:pt x="576" y="86"/>
                  </a:cubicBezTo>
                  <a:cubicBezTo>
                    <a:pt x="566" y="84"/>
                    <a:pt x="555" y="82"/>
                    <a:pt x="545" y="81"/>
                  </a:cubicBezTo>
                  <a:cubicBezTo>
                    <a:pt x="541" y="54"/>
                    <a:pt x="535" y="28"/>
                    <a:pt x="528" y="2"/>
                  </a:cubicBezTo>
                  <a:cubicBezTo>
                    <a:pt x="513" y="0"/>
                    <a:pt x="499" y="0"/>
                    <a:pt x="485" y="0"/>
                  </a:cubicBezTo>
                  <a:cubicBezTo>
                    <a:pt x="474" y="25"/>
                    <a:pt x="464" y="51"/>
                    <a:pt x="457" y="77"/>
                  </a:cubicBezTo>
                  <a:cubicBezTo>
                    <a:pt x="446" y="78"/>
                    <a:pt x="436" y="79"/>
                    <a:pt x="425" y="80"/>
                  </a:cubicBezTo>
                  <a:cubicBezTo>
                    <a:pt x="415" y="82"/>
                    <a:pt x="404" y="84"/>
                    <a:pt x="394" y="86"/>
                  </a:cubicBezTo>
                  <a:cubicBezTo>
                    <a:pt x="381" y="63"/>
                    <a:pt x="366" y="41"/>
                    <a:pt x="350" y="19"/>
                  </a:cubicBezTo>
                  <a:cubicBezTo>
                    <a:pt x="336" y="23"/>
                    <a:pt x="322" y="27"/>
                    <a:pt x="309" y="32"/>
                  </a:cubicBezTo>
                  <a:cubicBezTo>
                    <a:pt x="308" y="60"/>
                    <a:pt x="309" y="88"/>
                    <a:pt x="311" y="115"/>
                  </a:cubicBezTo>
                  <a:cubicBezTo>
                    <a:pt x="301" y="119"/>
                    <a:pt x="292" y="124"/>
                    <a:pt x="283" y="129"/>
                  </a:cubicBezTo>
                  <a:cubicBezTo>
                    <a:pt x="273" y="134"/>
                    <a:pt x="264" y="140"/>
                    <a:pt x="256" y="146"/>
                  </a:cubicBezTo>
                  <a:cubicBezTo>
                    <a:pt x="235" y="129"/>
                    <a:pt x="213" y="113"/>
                    <a:pt x="190" y="99"/>
                  </a:cubicBezTo>
                  <a:cubicBezTo>
                    <a:pt x="178" y="108"/>
                    <a:pt x="167" y="117"/>
                    <a:pt x="157" y="126"/>
                  </a:cubicBezTo>
                  <a:cubicBezTo>
                    <a:pt x="166" y="153"/>
                    <a:pt x="176" y="178"/>
                    <a:pt x="188" y="203"/>
                  </a:cubicBezTo>
                  <a:cubicBezTo>
                    <a:pt x="181" y="210"/>
                    <a:pt x="174" y="218"/>
                    <a:pt x="167" y="226"/>
                  </a:cubicBezTo>
                  <a:cubicBezTo>
                    <a:pt x="161" y="235"/>
                    <a:pt x="154" y="243"/>
                    <a:pt x="148" y="252"/>
                  </a:cubicBezTo>
                  <a:cubicBezTo>
                    <a:pt x="122" y="243"/>
                    <a:pt x="97" y="237"/>
                    <a:pt x="70" y="232"/>
                  </a:cubicBezTo>
                  <a:cubicBezTo>
                    <a:pt x="62" y="244"/>
                    <a:pt x="55" y="256"/>
                    <a:pt x="49" y="269"/>
                  </a:cubicBezTo>
                  <a:cubicBezTo>
                    <a:pt x="67" y="290"/>
                    <a:pt x="86" y="310"/>
                    <a:pt x="106" y="329"/>
                  </a:cubicBezTo>
                  <a:cubicBezTo>
                    <a:pt x="102" y="339"/>
                    <a:pt x="98" y="348"/>
                    <a:pt x="95" y="358"/>
                  </a:cubicBezTo>
                  <a:cubicBezTo>
                    <a:pt x="91" y="369"/>
                    <a:pt x="88" y="379"/>
                    <a:pt x="86" y="389"/>
                  </a:cubicBezTo>
                  <a:cubicBezTo>
                    <a:pt x="59" y="391"/>
                    <a:pt x="32" y="394"/>
                    <a:pt x="6" y="399"/>
                  </a:cubicBezTo>
                  <a:cubicBezTo>
                    <a:pt x="3" y="413"/>
                    <a:pt x="1" y="427"/>
                    <a:pt x="0" y="441"/>
                  </a:cubicBezTo>
                  <a:cubicBezTo>
                    <a:pt x="24" y="454"/>
                    <a:pt x="49" y="466"/>
                    <a:pt x="74" y="476"/>
                  </a:cubicBezTo>
                  <a:cubicBezTo>
                    <a:pt x="74" y="487"/>
                    <a:pt x="74" y="497"/>
                    <a:pt x="75" y="508"/>
                  </a:cubicBezTo>
                  <a:cubicBezTo>
                    <a:pt x="75" y="518"/>
                    <a:pt x="76" y="529"/>
                    <a:pt x="78" y="539"/>
                  </a:cubicBezTo>
                  <a:cubicBezTo>
                    <a:pt x="53" y="551"/>
                    <a:pt x="30" y="563"/>
                    <a:pt x="6" y="577"/>
                  </a:cubicBezTo>
                  <a:cubicBezTo>
                    <a:pt x="9" y="591"/>
                    <a:pt x="12" y="605"/>
                    <a:pt x="16" y="619"/>
                  </a:cubicBezTo>
                  <a:cubicBezTo>
                    <a:pt x="44" y="623"/>
                    <a:pt x="71" y="625"/>
                    <a:pt x="98" y="625"/>
                  </a:cubicBezTo>
                  <a:cubicBezTo>
                    <a:pt x="102" y="635"/>
                    <a:pt x="106" y="645"/>
                    <a:pt x="110" y="654"/>
                  </a:cubicBezTo>
                  <a:cubicBezTo>
                    <a:pt x="114" y="664"/>
                    <a:pt x="119" y="674"/>
                    <a:pt x="124" y="683"/>
                  </a:cubicBezTo>
                  <a:cubicBezTo>
                    <a:pt x="106" y="702"/>
                    <a:pt x="88" y="723"/>
                    <a:pt x="71" y="744"/>
                  </a:cubicBezTo>
                  <a:cubicBezTo>
                    <a:pt x="79" y="756"/>
                    <a:pt x="87" y="768"/>
                    <a:pt x="96" y="779"/>
                  </a:cubicBezTo>
                  <a:cubicBezTo>
                    <a:pt x="123" y="773"/>
                    <a:pt x="149" y="765"/>
                    <a:pt x="174" y="755"/>
                  </a:cubicBezTo>
                  <a:cubicBezTo>
                    <a:pt x="181" y="763"/>
                    <a:pt x="189" y="771"/>
                    <a:pt x="196" y="778"/>
                  </a:cubicBezTo>
                  <a:cubicBezTo>
                    <a:pt x="204" y="786"/>
                    <a:pt x="211" y="793"/>
                    <a:pt x="220" y="800"/>
                  </a:cubicBezTo>
                  <a:cubicBezTo>
                    <a:pt x="209" y="824"/>
                    <a:pt x="200" y="850"/>
                    <a:pt x="192" y="876"/>
                  </a:cubicBezTo>
                  <a:cubicBezTo>
                    <a:pt x="204" y="884"/>
                    <a:pt x="216" y="892"/>
                    <a:pt x="228" y="900"/>
                  </a:cubicBezTo>
                  <a:cubicBezTo>
                    <a:pt x="251" y="884"/>
                    <a:pt x="272" y="867"/>
                    <a:pt x="293" y="849"/>
                  </a:cubicBezTo>
                  <a:cubicBezTo>
                    <a:pt x="302" y="854"/>
                    <a:pt x="311" y="858"/>
                    <a:pt x="321" y="863"/>
                  </a:cubicBezTo>
                  <a:cubicBezTo>
                    <a:pt x="331" y="867"/>
                    <a:pt x="341" y="871"/>
                    <a:pt x="351" y="874"/>
                  </a:cubicBezTo>
                  <a:cubicBezTo>
                    <a:pt x="350" y="901"/>
                    <a:pt x="351" y="928"/>
                    <a:pt x="353" y="955"/>
                  </a:cubicBezTo>
                  <a:cubicBezTo>
                    <a:pt x="366" y="959"/>
                    <a:pt x="380" y="962"/>
                    <a:pt x="394" y="965"/>
                  </a:cubicBezTo>
                  <a:cubicBezTo>
                    <a:pt x="410" y="942"/>
                    <a:pt x="424" y="918"/>
                    <a:pt x="436" y="894"/>
                  </a:cubicBezTo>
                  <a:cubicBezTo>
                    <a:pt x="447" y="895"/>
                    <a:pt x="457" y="896"/>
                    <a:pt x="468" y="896"/>
                  </a:cubicBezTo>
                  <a:cubicBezTo>
                    <a:pt x="479" y="897"/>
                    <a:pt x="489" y="897"/>
                    <a:pt x="500" y="896"/>
                  </a:cubicBezTo>
                  <a:cubicBezTo>
                    <a:pt x="509" y="921"/>
                    <a:pt x="519" y="947"/>
                    <a:pt x="531" y="971"/>
                  </a:cubicBezTo>
                  <a:cubicBezTo>
                    <a:pt x="545" y="969"/>
                    <a:pt x="559" y="967"/>
                    <a:pt x="573" y="965"/>
                  </a:cubicBezTo>
                  <a:cubicBezTo>
                    <a:pt x="580" y="937"/>
                    <a:pt x="584" y="911"/>
                    <a:pt x="587" y="884"/>
                  </a:cubicBezTo>
                  <a:cubicBezTo>
                    <a:pt x="597" y="881"/>
                    <a:pt x="607" y="878"/>
                    <a:pt x="617" y="875"/>
                  </a:cubicBezTo>
                  <a:cubicBezTo>
                    <a:pt x="627" y="871"/>
                    <a:pt x="637" y="867"/>
                    <a:pt x="647" y="863"/>
                  </a:cubicBezTo>
                  <a:cubicBezTo>
                    <a:pt x="664" y="883"/>
                    <a:pt x="683" y="903"/>
                    <a:pt x="703" y="921"/>
                  </a:cubicBezTo>
                  <a:cubicBezTo>
                    <a:pt x="716" y="915"/>
                    <a:pt x="728" y="908"/>
                    <a:pt x="740" y="900"/>
                  </a:cubicBezTo>
                  <a:cubicBezTo>
                    <a:pt x="736" y="873"/>
                    <a:pt x="731" y="846"/>
                    <a:pt x="723" y="820"/>
                  </a:cubicBezTo>
                  <a:cubicBezTo>
                    <a:pt x="732" y="814"/>
                    <a:pt x="740" y="807"/>
                    <a:pt x="748" y="800"/>
                  </a:cubicBezTo>
                  <a:cubicBezTo>
                    <a:pt x="757" y="794"/>
                    <a:pt x="764" y="786"/>
                    <a:pt x="772" y="779"/>
                  </a:cubicBezTo>
                  <a:cubicBezTo>
                    <a:pt x="795" y="792"/>
                    <a:pt x="820" y="803"/>
                    <a:pt x="845" y="813"/>
                  </a:cubicBezTo>
                  <a:cubicBezTo>
                    <a:pt x="855" y="802"/>
                    <a:pt x="864" y="791"/>
                    <a:pt x="872" y="780"/>
                  </a:cubicBezTo>
                  <a:cubicBezTo>
                    <a:pt x="859" y="756"/>
                    <a:pt x="844" y="733"/>
                    <a:pt x="828" y="711"/>
                  </a:cubicBezTo>
                  <a:cubicBezTo>
                    <a:pt x="834" y="702"/>
                    <a:pt x="839" y="693"/>
                    <a:pt x="844" y="684"/>
                  </a:cubicBezTo>
                  <a:cubicBezTo>
                    <a:pt x="849" y="674"/>
                    <a:pt x="854" y="665"/>
                    <a:pt x="858" y="655"/>
                  </a:cubicBezTo>
                  <a:cubicBezTo>
                    <a:pt x="885" y="659"/>
                    <a:pt x="911" y="660"/>
                    <a:pt x="939" y="661"/>
                  </a:cubicBezTo>
                  <a:cubicBezTo>
                    <a:pt x="944" y="647"/>
                    <a:pt x="948" y="634"/>
                    <a:pt x="952" y="620"/>
                  </a:cubicBezTo>
                  <a:cubicBezTo>
                    <a:pt x="931" y="602"/>
                    <a:pt x="908" y="586"/>
                    <a:pt x="886" y="572"/>
                  </a:cubicBezTo>
                  <a:cubicBezTo>
                    <a:pt x="888" y="561"/>
                    <a:pt x="890" y="551"/>
                    <a:pt x="891" y="541"/>
                  </a:cubicBezTo>
                  <a:close/>
                  <a:moveTo>
                    <a:pt x="803" y="529"/>
                  </a:moveTo>
                  <a:cubicBezTo>
                    <a:pt x="798" y="568"/>
                    <a:pt x="785" y="606"/>
                    <a:pt x="766" y="641"/>
                  </a:cubicBezTo>
                  <a:cubicBezTo>
                    <a:pt x="747" y="676"/>
                    <a:pt x="721" y="707"/>
                    <a:pt x="691" y="732"/>
                  </a:cubicBezTo>
                  <a:cubicBezTo>
                    <a:pt x="661" y="758"/>
                    <a:pt x="626" y="778"/>
                    <a:pt x="588" y="790"/>
                  </a:cubicBezTo>
                  <a:cubicBezTo>
                    <a:pt x="551" y="803"/>
                    <a:pt x="511" y="809"/>
                    <a:pt x="472" y="807"/>
                  </a:cubicBezTo>
                  <a:cubicBezTo>
                    <a:pt x="432" y="806"/>
                    <a:pt x="393" y="797"/>
                    <a:pt x="357" y="781"/>
                  </a:cubicBezTo>
                  <a:cubicBezTo>
                    <a:pt x="320" y="765"/>
                    <a:pt x="287" y="743"/>
                    <a:pt x="259" y="715"/>
                  </a:cubicBezTo>
                  <a:cubicBezTo>
                    <a:pt x="230" y="687"/>
                    <a:pt x="207" y="654"/>
                    <a:pt x="191" y="618"/>
                  </a:cubicBezTo>
                  <a:cubicBezTo>
                    <a:pt x="175" y="582"/>
                    <a:pt x="166" y="543"/>
                    <a:pt x="164" y="503"/>
                  </a:cubicBezTo>
                  <a:cubicBezTo>
                    <a:pt x="161" y="464"/>
                    <a:pt x="167" y="424"/>
                    <a:pt x="179" y="386"/>
                  </a:cubicBezTo>
                  <a:cubicBezTo>
                    <a:pt x="191" y="349"/>
                    <a:pt x="211" y="313"/>
                    <a:pt x="236" y="283"/>
                  </a:cubicBezTo>
                  <a:cubicBezTo>
                    <a:pt x="261" y="252"/>
                    <a:pt x="292" y="226"/>
                    <a:pt x="326" y="207"/>
                  </a:cubicBezTo>
                  <a:cubicBezTo>
                    <a:pt x="361" y="187"/>
                    <a:pt x="399" y="174"/>
                    <a:pt x="438" y="168"/>
                  </a:cubicBezTo>
                  <a:cubicBezTo>
                    <a:pt x="477" y="163"/>
                    <a:pt x="517" y="164"/>
                    <a:pt x="556" y="173"/>
                  </a:cubicBezTo>
                  <a:cubicBezTo>
                    <a:pt x="594" y="182"/>
                    <a:pt x="632" y="198"/>
                    <a:pt x="664" y="220"/>
                  </a:cubicBezTo>
                  <a:cubicBezTo>
                    <a:pt x="697" y="242"/>
                    <a:pt x="726" y="271"/>
                    <a:pt x="748" y="303"/>
                  </a:cubicBezTo>
                  <a:cubicBezTo>
                    <a:pt x="771" y="336"/>
                    <a:pt x="787" y="372"/>
                    <a:pt x="797" y="411"/>
                  </a:cubicBezTo>
                  <a:cubicBezTo>
                    <a:pt x="806" y="450"/>
                    <a:pt x="808" y="490"/>
                    <a:pt x="803" y="529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sz="2400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19" name="群組 18">
            <a:extLst>
              <a:ext uri="{FF2B5EF4-FFF2-40B4-BE49-F238E27FC236}">
                <a16:creationId xmlns:a16="http://schemas.microsoft.com/office/drawing/2014/main" id="{ABE5B74B-51DA-0F29-9C67-BF9CB326D7C3}"/>
              </a:ext>
            </a:extLst>
          </p:cNvPr>
          <p:cNvGrpSpPr/>
          <p:nvPr/>
        </p:nvGrpSpPr>
        <p:grpSpPr>
          <a:xfrm>
            <a:off x="1479975" y="2273930"/>
            <a:ext cx="2262384" cy="2107265"/>
            <a:chOff x="1525587" y="1562989"/>
            <a:chExt cx="2262384" cy="2107265"/>
          </a:xfrm>
        </p:grpSpPr>
        <p:grpSp>
          <p:nvGrpSpPr>
            <p:cNvPr id="39" name="组合 38"/>
            <p:cNvGrpSpPr>
              <a:grpSpLocks noChangeAspect="1"/>
            </p:cNvGrpSpPr>
            <p:nvPr/>
          </p:nvGrpSpPr>
          <p:grpSpPr>
            <a:xfrm>
              <a:off x="1525587" y="1562989"/>
              <a:ext cx="2262384" cy="2107265"/>
              <a:chOff x="2498901" y="1773226"/>
              <a:chExt cx="1290114" cy="1201656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41" name="4"/>
              <p:cNvSpPr/>
              <p:nvPr/>
            </p:nvSpPr>
            <p:spPr bwMode="auto">
              <a:xfrm>
                <a:off x="2498901" y="1880110"/>
                <a:ext cx="1094772" cy="1094772"/>
              </a:xfrm>
              <a:custGeom>
                <a:avLst/>
                <a:gdLst>
                  <a:gd name="T0" fmla="*/ 894 w 971"/>
                  <a:gd name="T1" fmla="*/ 509 h 971"/>
                  <a:gd name="T2" fmla="*/ 969 w 971"/>
                  <a:gd name="T3" fmla="*/ 442 h 971"/>
                  <a:gd name="T4" fmla="*/ 883 w 971"/>
                  <a:gd name="T5" fmla="*/ 390 h 971"/>
                  <a:gd name="T6" fmla="*/ 938 w 971"/>
                  <a:gd name="T7" fmla="*/ 309 h 971"/>
                  <a:gd name="T8" fmla="*/ 838 w 971"/>
                  <a:gd name="T9" fmla="*/ 279 h 971"/>
                  <a:gd name="T10" fmla="*/ 802 w 971"/>
                  <a:gd name="T11" fmla="*/ 227 h 971"/>
                  <a:gd name="T12" fmla="*/ 813 w 971"/>
                  <a:gd name="T13" fmla="*/ 127 h 971"/>
                  <a:gd name="T14" fmla="*/ 714 w 971"/>
                  <a:gd name="T15" fmla="*/ 146 h 971"/>
                  <a:gd name="T16" fmla="*/ 700 w 971"/>
                  <a:gd name="T17" fmla="*/ 50 h 971"/>
                  <a:gd name="T18" fmla="*/ 606 w 971"/>
                  <a:gd name="T19" fmla="*/ 95 h 971"/>
                  <a:gd name="T20" fmla="*/ 545 w 971"/>
                  <a:gd name="T21" fmla="*/ 81 h 971"/>
                  <a:gd name="T22" fmla="*/ 485 w 971"/>
                  <a:gd name="T23" fmla="*/ 0 h 971"/>
                  <a:gd name="T24" fmla="*/ 425 w 971"/>
                  <a:gd name="T25" fmla="*/ 80 h 971"/>
                  <a:gd name="T26" fmla="*/ 350 w 971"/>
                  <a:gd name="T27" fmla="*/ 19 h 971"/>
                  <a:gd name="T28" fmla="*/ 311 w 971"/>
                  <a:gd name="T29" fmla="*/ 115 h 971"/>
                  <a:gd name="T30" fmla="*/ 256 w 971"/>
                  <a:gd name="T31" fmla="*/ 146 h 971"/>
                  <a:gd name="T32" fmla="*/ 157 w 971"/>
                  <a:gd name="T33" fmla="*/ 126 h 971"/>
                  <a:gd name="T34" fmla="*/ 167 w 971"/>
                  <a:gd name="T35" fmla="*/ 226 h 971"/>
                  <a:gd name="T36" fmla="*/ 70 w 971"/>
                  <a:gd name="T37" fmla="*/ 232 h 971"/>
                  <a:gd name="T38" fmla="*/ 106 w 971"/>
                  <a:gd name="T39" fmla="*/ 329 h 971"/>
                  <a:gd name="T40" fmla="*/ 86 w 971"/>
                  <a:gd name="T41" fmla="*/ 389 h 971"/>
                  <a:gd name="T42" fmla="*/ 0 w 971"/>
                  <a:gd name="T43" fmla="*/ 441 h 971"/>
                  <a:gd name="T44" fmla="*/ 75 w 971"/>
                  <a:gd name="T45" fmla="*/ 508 h 971"/>
                  <a:gd name="T46" fmla="*/ 6 w 971"/>
                  <a:gd name="T47" fmla="*/ 577 h 971"/>
                  <a:gd name="T48" fmla="*/ 98 w 971"/>
                  <a:gd name="T49" fmla="*/ 625 h 971"/>
                  <a:gd name="T50" fmla="*/ 124 w 971"/>
                  <a:gd name="T51" fmla="*/ 683 h 971"/>
                  <a:gd name="T52" fmla="*/ 96 w 971"/>
                  <a:gd name="T53" fmla="*/ 779 h 971"/>
                  <a:gd name="T54" fmla="*/ 196 w 971"/>
                  <a:gd name="T55" fmla="*/ 778 h 971"/>
                  <a:gd name="T56" fmla="*/ 192 w 971"/>
                  <a:gd name="T57" fmla="*/ 876 h 971"/>
                  <a:gd name="T58" fmla="*/ 293 w 971"/>
                  <a:gd name="T59" fmla="*/ 849 h 971"/>
                  <a:gd name="T60" fmla="*/ 351 w 971"/>
                  <a:gd name="T61" fmla="*/ 874 h 971"/>
                  <a:gd name="T62" fmla="*/ 394 w 971"/>
                  <a:gd name="T63" fmla="*/ 965 h 971"/>
                  <a:gd name="T64" fmla="*/ 468 w 971"/>
                  <a:gd name="T65" fmla="*/ 896 h 971"/>
                  <a:gd name="T66" fmla="*/ 531 w 971"/>
                  <a:gd name="T67" fmla="*/ 971 h 971"/>
                  <a:gd name="T68" fmla="*/ 587 w 971"/>
                  <a:gd name="T69" fmla="*/ 884 h 971"/>
                  <a:gd name="T70" fmla="*/ 647 w 971"/>
                  <a:gd name="T71" fmla="*/ 863 h 971"/>
                  <a:gd name="T72" fmla="*/ 740 w 971"/>
                  <a:gd name="T73" fmla="*/ 900 h 971"/>
                  <a:gd name="T74" fmla="*/ 748 w 971"/>
                  <a:gd name="T75" fmla="*/ 800 h 971"/>
                  <a:gd name="T76" fmla="*/ 845 w 971"/>
                  <a:gd name="T77" fmla="*/ 813 h 971"/>
                  <a:gd name="T78" fmla="*/ 828 w 971"/>
                  <a:gd name="T79" fmla="*/ 711 h 971"/>
                  <a:gd name="T80" fmla="*/ 858 w 971"/>
                  <a:gd name="T81" fmla="*/ 655 h 971"/>
                  <a:gd name="T82" fmla="*/ 952 w 971"/>
                  <a:gd name="T83" fmla="*/ 620 h 971"/>
                  <a:gd name="T84" fmla="*/ 891 w 971"/>
                  <a:gd name="T85" fmla="*/ 541 h 971"/>
                  <a:gd name="T86" fmla="*/ 766 w 971"/>
                  <a:gd name="T87" fmla="*/ 641 h 971"/>
                  <a:gd name="T88" fmla="*/ 588 w 971"/>
                  <a:gd name="T89" fmla="*/ 790 h 971"/>
                  <a:gd name="T90" fmla="*/ 357 w 971"/>
                  <a:gd name="T91" fmla="*/ 781 h 971"/>
                  <a:gd name="T92" fmla="*/ 191 w 971"/>
                  <a:gd name="T93" fmla="*/ 618 h 971"/>
                  <a:gd name="T94" fmla="*/ 179 w 971"/>
                  <a:gd name="T95" fmla="*/ 386 h 971"/>
                  <a:gd name="T96" fmla="*/ 326 w 971"/>
                  <a:gd name="T97" fmla="*/ 207 h 971"/>
                  <a:gd name="T98" fmla="*/ 556 w 971"/>
                  <a:gd name="T99" fmla="*/ 173 h 971"/>
                  <a:gd name="T100" fmla="*/ 748 w 971"/>
                  <a:gd name="T101" fmla="*/ 303 h 971"/>
                  <a:gd name="T102" fmla="*/ 803 w 971"/>
                  <a:gd name="T103" fmla="*/ 52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71" h="971">
                    <a:moveTo>
                      <a:pt x="891" y="541"/>
                    </a:moveTo>
                    <a:cubicBezTo>
                      <a:pt x="893" y="530"/>
                      <a:pt x="893" y="520"/>
                      <a:pt x="894" y="509"/>
                    </a:cubicBezTo>
                    <a:cubicBezTo>
                      <a:pt x="920" y="502"/>
                      <a:pt x="946" y="494"/>
                      <a:pt x="971" y="485"/>
                    </a:cubicBezTo>
                    <a:cubicBezTo>
                      <a:pt x="971" y="470"/>
                      <a:pt x="970" y="456"/>
                      <a:pt x="969" y="442"/>
                    </a:cubicBezTo>
                    <a:cubicBezTo>
                      <a:pt x="942" y="433"/>
                      <a:pt x="916" y="426"/>
                      <a:pt x="889" y="421"/>
                    </a:cubicBezTo>
                    <a:cubicBezTo>
                      <a:pt x="888" y="411"/>
                      <a:pt x="885" y="400"/>
                      <a:pt x="883" y="390"/>
                    </a:cubicBezTo>
                    <a:cubicBezTo>
                      <a:pt x="880" y="380"/>
                      <a:pt x="878" y="370"/>
                      <a:pt x="874" y="360"/>
                    </a:cubicBezTo>
                    <a:cubicBezTo>
                      <a:pt x="896" y="344"/>
                      <a:pt x="917" y="327"/>
                      <a:pt x="938" y="309"/>
                    </a:cubicBezTo>
                    <a:cubicBezTo>
                      <a:pt x="932" y="296"/>
                      <a:pt x="927" y="283"/>
                      <a:pt x="920" y="270"/>
                    </a:cubicBezTo>
                    <a:cubicBezTo>
                      <a:pt x="893" y="271"/>
                      <a:pt x="865" y="274"/>
                      <a:pt x="838" y="279"/>
                    </a:cubicBezTo>
                    <a:cubicBezTo>
                      <a:pt x="833" y="270"/>
                      <a:pt x="828" y="261"/>
                      <a:pt x="821" y="252"/>
                    </a:cubicBezTo>
                    <a:cubicBezTo>
                      <a:pt x="816" y="244"/>
                      <a:pt x="809" y="235"/>
                      <a:pt x="802" y="227"/>
                    </a:cubicBezTo>
                    <a:cubicBezTo>
                      <a:pt x="817" y="205"/>
                      <a:pt x="831" y="181"/>
                      <a:pt x="843" y="157"/>
                    </a:cubicBezTo>
                    <a:cubicBezTo>
                      <a:pt x="833" y="147"/>
                      <a:pt x="823" y="137"/>
                      <a:pt x="813" y="127"/>
                    </a:cubicBezTo>
                    <a:cubicBezTo>
                      <a:pt x="787" y="139"/>
                      <a:pt x="763" y="151"/>
                      <a:pt x="740" y="165"/>
                    </a:cubicBezTo>
                    <a:cubicBezTo>
                      <a:pt x="731" y="159"/>
                      <a:pt x="723" y="153"/>
                      <a:pt x="714" y="146"/>
                    </a:cubicBezTo>
                    <a:cubicBezTo>
                      <a:pt x="705" y="141"/>
                      <a:pt x="696" y="135"/>
                      <a:pt x="687" y="130"/>
                    </a:cubicBezTo>
                    <a:cubicBezTo>
                      <a:pt x="693" y="104"/>
                      <a:pt x="697" y="77"/>
                      <a:pt x="700" y="50"/>
                    </a:cubicBezTo>
                    <a:cubicBezTo>
                      <a:pt x="687" y="44"/>
                      <a:pt x="674" y="38"/>
                      <a:pt x="661" y="33"/>
                    </a:cubicBezTo>
                    <a:cubicBezTo>
                      <a:pt x="641" y="52"/>
                      <a:pt x="623" y="73"/>
                      <a:pt x="606" y="95"/>
                    </a:cubicBezTo>
                    <a:cubicBezTo>
                      <a:pt x="596" y="92"/>
                      <a:pt x="586" y="89"/>
                      <a:pt x="576" y="86"/>
                    </a:cubicBezTo>
                    <a:cubicBezTo>
                      <a:pt x="566" y="84"/>
                      <a:pt x="555" y="82"/>
                      <a:pt x="545" y="81"/>
                    </a:cubicBezTo>
                    <a:cubicBezTo>
                      <a:pt x="541" y="54"/>
                      <a:pt x="535" y="28"/>
                      <a:pt x="528" y="2"/>
                    </a:cubicBezTo>
                    <a:cubicBezTo>
                      <a:pt x="513" y="0"/>
                      <a:pt x="499" y="0"/>
                      <a:pt x="485" y="0"/>
                    </a:cubicBezTo>
                    <a:cubicBezTo>
                      <a:pt x="474" y="25"/>
                      <a:pt x="464" y="51"/>
                      <a:pt x="457" y="77"/>
                    </a:cubicBezTo>
                    <a:cubicBezTo>
                      <a:pt x="446" y="78"/>
                      <a:pt x="436" y="79"/>
                      <a:pt x="425" y="80"/>
                    </a:cubicBezTo>
                    <a:cubicBezTo>
                      <a:pt x="415" y="82"/>
                      <a:pt x="404" y="84"/>
                      <a:pt x="394" y="86"/>
                    </a:cubicBezTo>
                    <a:cubicBezTo>
                      <a:pt x="381" y="63"/>
                      <a:pt x="366" y="41"/>
                      <a:pt x="350" y="19"/>
                    </a:cubicBezTo>
                    <a:cubicBezTo>
                      <a:pt x="336" y="23"/>
                      <a:pt x="322" y="27"/>
                      <a:pt x="309" y="32"/>
                    </a:cubicBezTo>
                    <a:cubicBezTo>
                      <a:pt x="308" y="60"/>
                      <a:pt x="309" y="88"/>
                      <a:pt x="311" y="115"/>
                    </a:cubicBezTo>
                    <a:cubicBezTo>
                      <a:pt x="301" y="119"/>
                      <a:pt x="292" y="124"/>
                      <a:pt x="283" y="129"/>
                    </a:cubicBezTo>
                    <a:cubicBezTo>
                      <a:pt x="273" y="134"/>
                      <a:pt x="264" y="140"/>
                      <a:pt x="256" y="146"/>
                    </a:cubicBezTo>
                    <a:cubicBezTo>
                      <a:pt x="235" y="129"/>
                      <a:pt x="213" y="113"/>
                      <a:pt x="190" y="99"/>
                    </a:cubicBezTo>
                    <a:cubicBezTo>
                      <a:pt x="178" y="108"/>
                      <a:pt x="167" y="117"/>
                      <a:pt x="157" y="126"/>
                    </a:cubicBezTo>
                    <a:cubicBezTo>
                      <a:pt x="166" y="153"/>
                      <a:pt x="176" y="178"/>
                      <a:pt x="188" y="203"/>
                    </a:cubicBezTo>
                    <a:cubicBezTo>
                      <a:pt x="181" y="210"/>
                      <a:pt x="174" y="218"/>
                      <a:pt x="167" y="226"/>
                    </a:cubicBezTo>
                    <a:cubicBezTo>
                      <a:pt x="161" y="235"/>
                      <a:pt x="154" y="243"/>
                      <a:pt x="148" y="252"/>
                    </a:cubicBezTo>
                    <a:cubicBezTo>
                      <a:pt x="122" y="243"/>
                      <a:pt x="97" y="237"/>
                      <a:pt x="70" y="232"/>
                    </a:cubicBezTo>
                    <a:cubicBezTo>
                      <a:pt x="62" y="244"/>
                      <a:pt x="55" y="256"/>
                      <a:pt x="49" y="269"/>
                    </a:cubicBezTo>
                    <a:cubicBezTo>
                      <a:pt x="67" y="290"/>
                      <a:pt x="86" y="310"/>
                      <a:pt x="106" y="329"/>
                    </a:cubicBezTo>
                    <a:cubicBezTo>
                      <a:pt x="102" y="339"/>
                      <a:pt x="98" y="348"/>
                      <a:pt x="95" y="358"/>
                    </a:cubicBezTo>
                    <a:cubicBezTo>
                      <a:pt x="91" y="369"/>
                      <a:pt x="88" y="379"/>
                      <a:pt x="86" y="389"/>
                    </a:cubicBezTo>
                    <a:cubicBezTo>
                      <a:pt x="59" y="391"/>
                      <a:pt x="32" y="394"/>
                      <a:pt x="6" y="399"/>
                    </a:cubicBezTo>
                    <a:cubicBezTo>
                      <a:pt x="3" y="413"/>
                      <a:pt x="1" y="427"/>
                      <a:pt x="0" y="441"/>
                    </a:cubicBezTo>
                    <a:cubicBezTo>
                      <a:pt x="24" y="454"/>
                      <a:pt x="49" y="466"/>
                      <a:pt x="74" y="476"/>
                    </a:cubicBezTo>
                    <a:cubicBezTo>
                      <a:pt x="74" y="487"/>
                      <a:pt x="74" y="497"/>
                      <a:pt x="75" y="508"/>
                    </a:cubicBezTo>
                    <a:cubicBezTo>
                      <a:pt x="75" y="518"/>
                      <a:pt x="76" y="529"/>
                      <a:pt x="78" y="539"/>
                    </a:cubicBezTo>
                    <a:cubicBezTo>
                      <a:pt x="53" y="551"/>
                      <a:pt x="30" y="563"/>
                      <a:pt x="6" y="577"/>
                    </a:cubicBezTo>
                    <a:cubicBezTo>
                      <a:pt x="9" y="591"/>
                      <a:pt x="12" y="605"/>
                      <a:pt x="16" y="619"/>
                    </a:cubicBezTo>
                    <a:cubicBezTo>
                      <a:pt x="44" y="623"/>
                      <a:pt x="71" y="625"/>
                      <a:pt x="98" y="625"/>
                    </a:cubicBezTo>
                    <a:cubicBezTo>
                      <a:pt x="102" y="635"/>
                      <a:pt x="106" y="645"/>
                      <a:pt x="110" y="654"/>
                    </a:cubicBezTo>
                    <a:cubicBezTo>
                      <a:pt x="114" y="664"/>
                      <a:pt x="119" y="674"/>
                      <a:pt x="124" y="683"/>
                    </a:cubicBezTo>
                    <a:cubicBezTo>
                      <a:pt x="106" y="702"/>
                      <a:pt x="88" y="723"/>
                      <a:pt x="71" y="744"/>
                    </a:cubicBezTo>
                    <a:cubicBezTo>
                      <a:pt x="79" y="756"/>
                      <a:pt x="87" y="768"/>
                      <a:pt x="96" y="779"/>
                    </a:cubicBezTo>
                    <a:cubicBezTo>
                      <a:pt x="123" y="773"/>
                      <a:pt x="149" y="765"/>
                      <a:pt x="174" y="755"/>
                    </a:cubicBezTo>
                    <a:cubicBezTo>
                      <a:pt x="181" y="763"/>
                      <a:pt x="189" y="771"/>
                      <a:pt x="196" y="778"/>
                    </a:cubicBezTo>
                    <a:cubicBezTo>
                      <a:pt x="204" y="786"/>
                      <a:pt x="211" y="793"/>
                      <a:pt x="220" y="800"/>
                    </a:cubicBezTo>
                    <a:cubicBezTo>
                      <a:pt x="209" y="824"/>
                      <a:pt x="200" y="850"/>
                      <a:pt x="192" y="876"/>
                    </a:cubicBezTo>
                    <a:cubicBezTo>
                      <a:pt x="204" y="884"/>
                      <a:pt x="216" y="892"/>
                      <a:pt x="228" y="900"/>
                    </a:cubicBezTo>
                    <a:cubicBezTo>
                      <a:pt x="251" y="884"/>
                      <a:pt x="272" y="867"/>
                      <a:pt x="293" y="849"/>
                    </a:cubicBezTo>
                    <a:cubicBezTo>
                      <a:pt x="302" y="854"/>
                      <a:pt x="311" y="858"/>
                      <a:pt x="321" y="863"/>
                    </a:cubicBezTo>
                    <a:cubicBezTo>
                      <a:pt x="331" y="867"/>
                      <a:pt x="341" y="871"/>
                      <a:pt x="351" y="874"/>
                    </a:cubicBezTo>
                    <a:cubicBezTo>
                      <a:pt x="350" y="901"/>
                      <a:pt x="351" y="928"/>
                      <a:pt x="353" y="955"/>
                    </a:cubicBezTo>
                    <a:cubicBezTo>
                      <a:pt x="366" y="959"/>
                      <a:pt x="380" y="962"/>
                      <a:pt x="394" y="965"/>
                    </a:cubicBezTo>
                    <a:cubicBezTo>
                      <a:pt x="410" y="942"/>
                      <a:pt x="424" y="918"/>
                      <a:pt x="436" y="894"/>
                    </a:cubicBezTo>
                    <a:cubicBezTo>
                      <a:pt x="447" y="895"/>
                      <a:pt x="457" y="896"/>
                      <a:pt x="468" y="896"/>
                    </a:cubicBezTo>
                    <a:cubicBezTo>
                      <a:pt x="479" y="897"/>
                      <a:pt x="489" y="897"/>
                      <a:pt x="500" y="896"/>
                    </a:cubicBezTo>
                    <a:cubicBezTo>
                      <a:pt x="509" y="921"/>
                      <a:pt x="519" y="947"/>
                      <a:pt x="531" y="971"/>
                    </a:cubicBezTo>
                    <a:cubicBezTo>
                      <a:pt x="545" y="969"/>
                      <a:pt x="559" y="967"/>
                      <a:pt x="573" y="965"/>
                    </a:cubicBezTo>
                    <a:cubicBezTo>
                      <a:pt x="580" y="937"/>
                      <a:pt x="584" y="911"/>
                      <a:pt x="587" y="884"/>
                    </a:cubicBezTo>
                    <a:cubicBezTo>
                      <a:pt x="597" y="881"/>
                      <a:pt x="607" y="878"/>
                      <a:pt x="617" y="875"/>
                    </a:cubicBezTo>
                    <a:cubicBezTo>
                      <a:pt x="627" y="871"/>
                      <a:pt x="637" y="867"/>
                      <a:pt x="647" y="863"/>
                    </a:cubicBezTo>
                    <a:cubicBezTo>
                      <a:pt x="664" y="883"/>
                      <a:pt x="683" y="903"/>
                      <a:pt x="703" y="921"/>
                    </a:cubicBezTo>
                    <a:cubicBezTo>
                      <a:pt x="716" y="915"/>
                      <a:pt x="728" y="908"/>
                      <a:pt x="740" y="900"/>
                    </a:cubicBezTo>
                    <a:cubicBezTo>
                      <a:pt x="736" y="873"/>
                      <a:pt x="731" y="846"/>
                      <a:pt x="723" y="820"/>
                    </a:cubicBezTo>
                    <a:cubicBezTo>
                      <a:pt x="732" y="814"/>
                      <a:pt x="740" y="807"/>
                      <a:pt x="748" y="800"/>
                    </a:cubicBezTo>
                    <a:cubicBezTo>
                      <a:pt x="757" y="794"/>
                      <a:pt x="764" y="786"/>
                      <a:pt x="772" y="779"/>
                    </a:cubicBezTo>
                    <a:cubicBezTo>
                      <a:pt x="795" y="792"/>
                      <a:pt x="820" y="803"/>
                      <a:pt x="845" y="813"/>
                    </a:cubicBezTo>
                    <a:cubicBezTo>
                      <a:pt x="855" y="802"/>
                      <a:pt x="864" y="791"/>
                      <a:pt x="872" y="780"/>
                    </a:cubicBezTo>
                    <a:cubicBezTo>
                      <a:pt x="859" y="756"/>
                      <a:pt x="844" y="733"/>
                      <a:pt x="828" y="711"/>
                    </a:cubicBezTo>
                    <a:cubicBezTo>
                      <a:pt x="834" y="702"/>
                      <a:pt x="839" y="693"/>
                      <a:pt x="844" y="684"/>
                    </a:cubicBezTo>
                    <a:cubicBezTo>
                      <a:pt x="849" y="674"/>
                      <a:pt x="854" y="665"/>
                      <a:pt x="858" y="655"/>
                    </a:cubicBezTo>
                    <a:cubicBezTo>
                      <a:pt x="885" y="659"/>
                      <a:pt x="911" y="660"/>
                      <a:pt x="939" y="661"/>
                    </a:cubicBezTo>
                    <a:cubicBezTo>
                      <a:pt x="944" y="647"/>
                      <a:pt x="948" y="634"/>
                      <a:pt x="952" y="620"/>
                    </a:cubicBezTo>
                    <a:cubicBezTo>
                      <a:pt x="931" y="602"/>
                      <a:pt x="908" y="586"/>
                      <a:pt x="886" y="572"/>
                    </a:cubicBezTo>
                    <a:cubicBezTo>
                      <a:pt x="888" y="561"/>
                      <a:pt x="890" y="551"/>
                      <a:pt x="891" y="541"/>
                    </a:cubicBezTo>
                    <a:close/>
                    <a:moveTo>
                      <a:pt x="803" y="529"/>
                    </a:moveTo>
                    <a:cubicBezTo>
                      <a:pt x="798" y="568"/>
                      <a:pt x="785" y="606"/>
                      <a:pt x="766" y="641"/>
                    </a:cubicBezTo>
                    <a:cubicBezTo>
                      <a:pt x="747" y="676"/>
                      <a:pt x="721" y="707"/>
                      <a:pt x="691" y="732"/>
                    </a:cubicBezTo>
                    <a:cubicBezTo>
                      <a:pt x="661" y="758"/>
                      <a:pt x="626" y="778"/>
                      <a:pt x="588" y="790"/>
                    </a:cubicBezTo>
                    <a:cubicBezTo>
                      <a:pt x="551" y="803"/>
                      <a:pt x="511" y="809"/>
                      <a:pt x="472" y="807"/>
                    </a:cubicBezTo>
                    <a:cubicBezTo>
                      <a:pt x="432" y="806"/>
                      <a:pt x="393" y="797"/>
                      <a:pt x="357" y="781"/>
                    </a:cubicBezTo>
                    <a:cubicBezTo>
                      <a:pt x="320" y="765"/>
                      <a:pt x="287" y="743"/>
                      <a:pt x="259" y="715"/>
                    </a:cubicBezTo>
                    <a:cubicBezTo>
                      <a:pt x="230" y="687"/>
                      <a:pt x="207" y="654"/>
                      <a:pt x="191" y="618"/>
                    </a:cubicBezTo>
                    <a:cubicBezTo>
                      <a:pt x="175" y="582"/>
                      <a:pt x="166" y="543"/>
                      <a:pt x="164" y="503"/>
                    </a:cubicBezTo>
                    <a:cubicBezTo>
                      <a:pt x="161" y="464"/>
                      <a:pt x="167" y="424"/>
                      <a:pt x="179" y="386"/>
                    </a:cubicBezTo>
                    <a:cubicBezTo>
                      <a:pt x="191" y="349"/>
                      <a:pt x="211" y="313"/>
                      <a:pt x="236" y="283"/>
                    </a:cubicBezTo>
                    <a:cubicBezTo>
                      <a:pt x="261" y="252"/>
                      <a:pt x="292" y="226"/>
                      <a:pt x="326" y="207"/>
                    </a:cubicBezTo>
                    <a:cubicBezTo>
                      <a:pt x="361" y="187"/>
                      <a:pt x="399" y="174"/>
                      <a:pt x="438" y="168"/>
                    </a:cubicBezTo>
                    <a:cubicBezTo>
                      <a:pt x="477" y="163"/>
                      <a:pt x="517" y="164"/>
                      <a:pt x="556" y="173"/>
                    </a:cubicBezTo>
                    <a:cubicBezTo>
                      <a:pt x="594" y="182"/>
                      <a:pt x="632" y="198"/>
                      <a:pt x="664" y="220"/>
                    </a:cubicBezTo>
                    <a:cubicBezTo>
                      <a:pt x="697" y="242"/>
                      <a:pt x="726" y="271"/>
                      <a:pt x="748" y="303"/>
                    </a:cubicBezTo>
                    <a:cubicBezTo>
                      <a:pt x="771" y="336"/>
                      <a:pt x="787" y="372"/>
                      <a:pt x="797" y="411"/>
                    </a:cubicBezTo>
                    <a:cubicBezTo>
                      <a:pt x="806" y="450"/>
                      <a:pt x="808" y="490"/>
                      <a:pt x="803" y="5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/>
                <a:endParaRPr sz="2400">
                  <a:latin typeface="+mn-ea"/>
                  <a:ea typeface="+mn-ea"/>
                </a:endParaRPr>
              </a:p>
            </p:txBody>
          </p:sp>
          <p:sp>
            <p:nvSpPr>
              <p:cNvPr id="44" name="1"/>
              <p:cNvSpPr/>
              <p:nvPr/>
            </p:nvSpPr>
            <p:spPr bwMode="auto">
              <a:xfrm>
                <a:off x="3461295" y="1773226"/>
                <a:ext cx="327720" cy="327720"/>
              </a:xfrm>
              <a:custGeom>
                <a:avLst/>
                <a:gdLst>
                  <a:gd name="T0" fmla="*/ 894 w 971"/>
                  <a:gd name="T1" fmla="*/ 509 h 971"/>
                  <a:gd name="T2" fmla="*/ 969 w 971"/>
                  <a:gd name="T3" fmla="*/ 442 h 971"/>
                  <a:gd name="T4" fmla="*/ 883 w 971"/>
                  <a:gd name="T5" fmla="*/ 390 h 971"/>
                  <a:gd name="T6" fmla="*/ 938 w 971"/>
                  <a:gd name="T7" fmla="*/ 309 h 971"/>
                  <a:gd name="T8" fmla="*/ 838 w 971"/>
                  <a:gd name="T9" fmla="*/ 279 h 971"/>
                  <a:gd name="T10" fmla="*/ 802 w 971"/>
                  <a:gd name="T11" fmla="*/ 227 h 971"/>
                  <a:gd name="T12" fmla="*/ 813 w 971"/>
                  <a:gd name="T13" fmla="*/ 127 h 971"/>
                  <a:gd name="T14" fmla="*/ 714 w 971"/>
                  <a:gd name="T15" fmla="*/ 146 h 971"/>
                  <a:gd name="T16" fmla="*/ 700 w 971"/>
                  <a:gd name="T17" fmla="*/ 50 h 971"/>
                  <a:gd name="T18" fmla="*/ 606 w 971"/>
                  <a:gd name="T19" fmla="*/ 95 h 971"/>
                  <a:gd name="T20" fmla="*/ 545 w 971"/>
                  <a:gd name="T21" fmla="*/ 81 h 971"/>
                  <a:gd name="T22" fmla="*/ 485 w 971"/>
                  <a:gd name="T23" fmla="*/ 0 h 971"/>
                  <a:gd name="T24" fmla="*/ 425 w 971"/>
                  <a:gd name="T25" fmla="*/ 80 h 971"/>
                  <a:gd name="T26" fmla="*/ 350 w 971"/>
                  <a:gd name="T27" fmla="*/ 19 h 971"/>
                  <a:gd name="T28" fmla="*/ 311 w 971"/>
                  <a:gd name="T29" fmla="*/ 115 h 971"/>
                  <a:gd name="T30" fmla="*/ 256 w 971"/>
                  <a:gd name="T31" fmla="*/ 146 h 971"/>
                  <a:gd name="T32" fmla="*/ 157 w 971"/>
                  <a:gd name="T33" fmla="*/ 126 h 971"/>
                  <a:gd name="T34" fmla="*/ 167 w 971"/>
                  <a:gd name="T35" fmla="*/ 226 h 971"/>
                  <a:gd name="T36" fmla="*/ 70 w 971"/>
                  <a:gd name="T37" fmla="*/ 232 h 971"/>
                  <a:gd name="T38" fmla="*/ 106 w 971"/>
                  <a:gd name="T39" fmla="*/ 329 h 971"/>
                  <a:gd name="T40" fmla="*/ 86 w 971"/>
                  <a:gd name="T41" fmla="*/ 389 h 971"/>
                  <a:gd name="T42" fmla="*/ 0 w 971"/>
                  <a:gd name="T43" fmla="*/ 441 h 971"/>
                  <a:gd name="T44" fmla="*/ 75 w 971"/>
                  <a:gd name="T45" fmla="*/ 508 h 971"/>
                  <a:gd name="T46" fmla="*/ 6 w 971"/>
                  <a:gd name="T47" fmla="*/ 577 h 971"/>
                  <a:gd name="T48" fmla="*/ 98 w 971"/>
                  <a:gd name="T49" fmla="*/ 625 h 971"/>
                  <a:gd name="T50" fmla="*/ 124 w 971"/>
                  <a:gd name="T51" fmla="*/ 683 h 971"/>
                  <a:gd name="T52" fmla="*/ 96 w 971"/>
                  <a:gd name="T53" fmla="*/ 779 h 971"/>
                  <a:gd name="T54" fmla="*/ 196 w 971"/>
                  <a:gd name="T55" fmla="*/ 778 h 971"/>
                  <a:gd name="T56" fmla="*/ 192 w 971"/>
                  <a:gd name="T57" fmla="*/ 876 h 971"/>
                  <a:gd name="T58" fmla="*/ 293 w 971"/>
                  <a:gd name="T59" fmla="*/ 849 h 971"/>
                  <a:gd name="T60" fmla="*/ 351 w 971"/>
                  <a:gd name="T61" fmla="*/ 874 h 971"/>
                  <a:gd name="T62" fmla="*/ 394 w 971"/>
                  <a:gd name="T63" fmla="*/ 965 h 971"/>
                  <a:gd name="T64" fmla="*/ 468 w 971"/>
                  <a:gd name="T65" fmla="*/ 896 h 971"/>
                  <a:gd name="T66" fmla="*/ 531 w 971"/>
                  <a:gd name="T67" fmla="*/ 971 h 971"/>
                  <a:gd name="T68" fmla="*/ 587 w 971"/>
                  <a:gd name="T69" fmla="*/ 884 h 971"/>
                  <a:gd name="T70" fmla="*/ 647 w 971"/>
                  <a:gd name="T71" fmla="*/ 863 h 971"/>
                  <a:gd name="T72" fmla="*/ 740 w 971"/>
                  <a:gd name="T73" fmla="*/ 900 h 971"/>
                  <a:gd name="T74" fmla="*/ 748 w 971"/>
                  <a:gd name="T75" fmla="*/ 800 h 971"/>
                  <a:gd name="T76" fmla="*/ 845 w 971"/>
                  <a:gd name="T77" fmla="*/ 813 h 971"/>
                  <a:gd name="T78" fmla="*/ 828 w 971"/>
                  <a:gd name="T79" fmla="*/ 711 h 971"/>
                  <a:gd name="T80" fmla="*/ 858 w 971"/>
                  <a:gd name="T81" fmla="*/ 655 h 971"/>
                  <a:gd name="T82" fmla="*/ 952 w 971"/>
                  <a:gd name="T83" fmla="*/ 620 h 971"/>
                  <a:gd name="T84" fmla="*/ 891 w 971"/>
                  <a:gd name="T85" fmla="*/ 541 h 971"/>
                  <a:gd name="T86" fmla="*/ 766 w 971"/>
                  <a:gd name="T87" fmla="*/ 641 h 971"/>
                  <a:gd name="T88" fmla="*/ 588 w 971"/>
                  <a:gd name="T89" fmla="*/ 790 h 971"/>
                  <a:gd name="T90" fmla="*/ 357 w 971"/>
                  <a:gd name="T91" fmla="*/ 781 h 971"/>
                  <a:gd name="T92" fmla="*/ 191 w 971"/>
                  <a:gd name="T93" fmla="*/ 618 h 971"/>
                  <a:gd name="T94" fmla="*/ 179 w 971"/>
                  <a:gd name="T95" fmla="*/ 386 h 971"/>
                  <a:gd name="T96" fmla="*/ 326 w 971"/>
                  <a:gd name="T97" fmla="*/ 207 h 971"/>
                  <a:gd name="T98" fmla="*/ 556 w 971"/>
                  <a:gd name="T99" fmla="*/ 173 h 971"/>
                  <a:gd name="T100" fmla="*/ 748 w 971"/>
                  <a:gd name="T101" fmla="*/ 303 h 971"/>
                  <a:gd name="T102" fmla="*/ 803 w 971"/>
                  <a:gd name="T103" fmla="*/ 52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971" h="971">
                    <a:moveTo>
                      <a:pt x="891" y="541"/>
                    </a:moveTo>
                    <a:cubicBezTo>
                      <a:pt x="893" y="530"/>
                      <a:pt x="893" y="520"/>
                      <a:pt x="894" y="509"/>
                    </a:cubicBezTo>
                    <a:cubicBezTo>
                      <a:pt x="920" y="502"/>
                      <a:pt x="946" y="494"/>
                      <a:pt x="971" y="485"/>
                    </a:cubicBezTo>
                    <a:cubicBezTo>
                      <a:pt x="971" y="470"/>
                      <a:pt x="970" y="456"/>
                      <a:pt x="969" y="442"/>
                    </a:cubicBezTo>
                    <a:cubicBezTo>
                      <a:pt x="942" y="433"/>
                      <a:pt x="916" y="426"/>
                      <a:pt x="889" y="421"/>
                    </a:cubicBezTo>
                    <a:cubicBezTo>
                      <a:pt x="888" y="411"/>
                      <a:pt x="885" y="400"/>
                      <a:pt x="883" y="390"/>
                    </a:cubicBezTo>
                    <a:cubicBezTo>
                      <a:pt x="880" y="380"/>
                      <a:pt x="878" y="370"/>
                      <a:pt x="874" y="360"/>
                    </a:cubicBezTo>
                    <a:cubicBezTo>
                      <a:pt x="896" y="344"/>
                      <a:pt x="917" y="327"/>
                      <a:pt x="938" y="309"/>
                    </a:cubicBezTo>
                    <a:cubicBezTo>
                      <a:pt x="932" y="296"/>
                      <a:pt x="927" y="283"/>
                      <a:pt x="920" y="270"/>
                    </a:cubicBezTo>
                    <a:cubicBezTo>
                      <a:pt x="893" y="271"/>
                      <a:pt x="865" y="274"/>
                      <a:pt x="838" y="279"/>
                    </a:cubicBezTo>
                    <a:cubicBezTo>
                      <a:pt x="833" y="270"/>
                      <a:pt x="828" y="261"/>
                      <a:pt x="821" y="252"/>
                    </a:cubicBezTo>
                    <a:cubicBezTo>
                      <a:pt x="816" y="244"/>
                      <a:pt x="809" y="235"/>
                      <a:pt x="802" y="227"/>
                    </a:cubicBezTo>
                    <a:cubicBezTo>
                      <a:pt x="817" y="205"/>
                      <a:pt x="831" y="181"/>
                      <a:pt x="843" y="157"/>
                    </a:cubicBezTo>
                    <a:cubicBezTo>
                      <a:pt x="833" y="147"/>
                      <a:pt x="823" y="137"/>
                      <a:pt x="813" y="127"/>
                    </a:cubicBezTo>
                    <a:cubicBezTo>
                      <a:pt x="787" y="139"/>
                      <a:pt x="763" y="151"/>
                      <a:pt x="740" y="165"/>
                    </a:cubicBezTo>
                    <a:cubicBezTo>
                      <a:pt x="731" y="159"/>
                      <a:pt x="723" y="153"/>
                      <a:pt x="714" y="146"/>
                    </a:cubicBezTo>
                    <a:cubicBezTo>
                      <a:pt x="705" y="141"/>
                      <a:pt x="696" y="135"/>
                      <a:pt x="687" y="130"/>
                    </a:cubicBezTo>
                    <a:cubicBezTo>
                      <a:pt x="693" y="104"/>
                      <a:pt x="697" y="77"/>
                      <a:pt x="700" y="50"/>
                    </a:cubicBezTo>
                    <a:cubicBezTo>
                      <a:pt x="687" y="44"/>
                      <a:pt x="674" y="38"/>
                      <a:pt x="661" y="33"/>
                    </a:cubicBezTo>
                    <a:cubicBezTo>
                      <a:pt x="641" y="52"/>
                      <a:pt x="623" y="73"/>
                      <a:pt x="606" y="95"/>
                    </a:cubicBezTo>
                    <a:cubicBezTo>
                      <a:pt x="596" y="92"/>
                      <a:pt x="586" y="89"/>
                      <a:pt x="576" y="86"/>
                    </a:cubicBezTo>
                    <a:cubicBezTo>
                      <a:pt x="566" y="84"/>
                      <a:pt x="555" y="82"/>
                      <a:pt x="545" y="81"/>
                    </a:cubicBezTo>
                    <a:cubicBezTo>
                      <a:pt x="541" y="54"/>
                      <a:pt x="535" y="28"/>
                      <a:pt x="528" y="2"/>
                    </a:cubicBezTo>
                    <a:cubicBezTo>
                      <a:pt x="513" y="0"/>
                      <a:pt x="499" y="0"/>
                      <a:pt x="485" y="0"/>
                    </a:cubicBezTo>
                    <a:cubicBezTo>
                      <a:pt x="474" y="25"/>
                      <a:pt x="464" y="51"/>
                      <a:pt x="457" y="77"/>
                    </a:cubicBezTo>
                    <a:cubicBezTo>
                      <a:pt x="446" y="78"/>
                      <a:pt x="436" y="79"/>
                      <a:pt x="425" y="80"/>
                    </a:cubicBezTo>
                    <a:cubicBezTo>
                      <a:pt x="415" y="82"/>
                      <a:pt x="404" y="84"/>
                      <a:pt x="394" y="86"/>
                    </a:cubicBezTo>
                    <a:cubicBezTo>
                      <a:pt x="381" y="63"/>
                      <a:pt x="366" y="41"/>
                      <a:pt x="350" y="19"/>
                    </a:cubicBezTo>
                    <a:cubicBezTo>
                      <a:pt x="336" y="23"/>
                      <a:pt x="322" y="27"/>
                      <a:pt x="309" y="32"/>
                    </a:cubicBezTo>
                    <a:cubicBezTo>
                      <a:pt x="308" y="60"/>
                      <a:pt x="309" y="88"/>
                      <a:pt x="311" y="115"/>
                    </a:cubicBezTo>
                    <a:cubicBezTo>
                      <a:pt x="301" y="119"/>
                      <a:pt x="292" y="124"/>
                      <a:pt x="283" y="129"/>
                    </a:cubicBezTo>
                    <a:cubicBezTo>
                      <a:pt x="273" y="134"/>
                      <a:pt x="264" y="140"/>
                      <a:pt x="256" y="146"/>
                    </a:cubicBezTo>
                    <a:cubicBezTo>
                      <a:pt x="235" y="129"/>
                      <a:pt x="213" y="113"/>
                      <a:pt x="190" y="99"/>
                    </a:cubicBezTo>
                    <a:cubicBezTo>
                      <a:pt x="178" y="108"/>
                      <a:pt x="167" y="117"/>
                      <a:pt x="157" y="126"/>
                    </a:cubicBezTo>
                    <a:cubicBezTo>
                      <a:pt x="166" y="153"/>
                      <a:pt x="176" y="178"/>
                      <a:pt x="188" y="203"/>
                    </a:cubicBezTo>
                    <a:cubicBezTo>
                      <a:pt x="181" y="210"/>
                      <a:pt x="174" y="218"/>
                      <a:pt x="167" y="226"/>
                    </a:cubicBezTo>
                    <a:cubicBezTo>
                      <a:pt x="161" y="235"/>
                      <a:pt x="154" y="243"/>
                      <a:pt x="148" y="252"/>
                    </a:cubicBezTo>
                    <a:cubicBezTo>
                      <a:pt x="122" y="243"/>
                      <a:pt x="97" y="237"/>
                      <a:pt x="70" y="232"/>
                    </a:cubicBezTo>
                    <a:cubicBezTo>
                      <a:pt x="62" y="244"/>
                      <a:pt x="55" y="256"/>
                      <a:pt x="49" y="269"/>
                    </a:cubicBezTo>
                    <a:cubicBezTo>
                      <a:pt x="67" y="290"/>
                      <a:pt x="86" y="310"/>
                      <a:pt x="106" y="329"/>
                    </a:cubicBezTo>
                    <a:cubicBezTo>
                      <a:pt x="102" y="339"/>
                      <a:pt x="98" y="348"/>
                      <a:pt x="95" y="358"/>
                    </a:cubicBezTo>
                    <a:cubicBezTo>
                      <a:pt x="91" y="369"/>
                      <a:pt x="88" y="379"/>
                      <a:pt x="86" y="389"/>
                    </a:cubicBezTo>
                    <a:cubicBezTo>
                      <a:pt x="59" y="391"/>
                      <a:pt x="32" y="394"/>
                      <a:pt x="6" y="399"/>
                    </a:cubicBezTo>
                    <a:cubicBezTo>
                      <a:pt x="3" y="413"/>
                      <a:pt x="1" y="427"/>
                      <a:pt x="0" y="441"/>
                    </a:cubicBezTo>
                    <a:cubicBezTo>
                      <a:pt x="24" y="454"/>
                      <a:pt x="49" y="466"/>
                      <a:pt x="74" y="476"/>
                    </a:cubicBezTo>
                    <a:cubicBezTo>
                      <a:pt x="74" y="487"/>
                      <a:pt x="74" y="497"/>
                      <a:pt x="75" y="508"/>
                    </a:cubicBezTo>
                    <a:cubicBezTo>
                      <a:pt x="75" y="518"/>
                      <a:pt x="76" y="529"/>
                      <a:pt x="78" y="539"/>
                    </a:cubicBezTo>
                    <a:cubicBezTo>
                      <a:pt x="53" y="551"/>
                      <a:pt x="30" y="563"/>
                      <a:pt x="6" y="577"/>
                    </a:cubicBezTo>
                    <a:cubicBezTo>
                      <a:pt x="9" y="591"/>
                      <a:pt x="12" y="605"/>
                      <a:pt x="16" y="619"/>
                    </a:cubicBezTo>
                    <a:cubicBezTo>
                      <a:pt x="44" y="623"/>
                      <a:pt x="71" y="625"/>
                      <a:pt x="98" y="625"/>
                    </a:cubicBezTo>
                    <a:cubicBezTo>
                      <a:pt x="102" y="635"/>
                      <a:pt x="106" y="645"/>
                      <a:pt x="110" y="654"/>
                    </a:cubicBezTo>
                    <a:cubicBezTo>
                      <a:pt x="114" y="664"/>
                      <a:pt x="119" y="674"/>
                      <a:pt x="124" y="683"/>
                    </a:cubicBezTo>
                    <a:cubicBezTo>
                      <a:pt x="106" y="702"/>
                      <a:pt x="88" y="723"/>
                      <a:pt x="71" y="744"/>
                    </a:cubicBezTo>
                    <a:cubicBezTo>
                      <a:pt x="79" y="756"/>
                      <a:pt x="87" y="768"/>
                      <a:pt x="96" y="779"/>
                    </a:cubicBezTo>
                    <a:cubicBezTo>
                      <a:pt x="123" y="773"/>
                      <a:pt x="149" y="765"/>
                      <a:pt x="174" y="755"/>
                    </a:cubicBezTo>
                    <a:cubicBezTo>
                      <a:pt x="181" y="763"/>
                      <a:pt x="189" y="771"/>
                      <a:pt x="196" y="778"/>
                    </a:cubicBezTo>
                    <a:cubicBezTo>
                      <a:pt x="204" y="786"/>
                      <a:pt x="211" y="793"/>
                      <a:pt x="220" y="800"/>
                    </a:cubicBezTo>
                    <a:cubicBezTo>
                      <a:pt x="209" y="824"/>
                      <a:pt x="200" y="850"/>
                      <a:pt x="192" y="876"/>
                    </a:cubicBezTo>
                    <a:cubicBezTo>
                      <a:pt x="204" y="884"/>
                      <a:pt x="216" y="892"/>
                      <a:pt x="228" y="900"/>
                    </a:cubicBezTo>
                    <a:cubicBezTo>
                      <a:pt x="251" y="884"/>
                      <a:pt x="272" y="867"/>
                      <a:pt x="293" y="849"/>
                    </a:cubicBezTo>
                    <a:cubicBezTo>
                      <a:pt x="302" y="854"/>
                      <a:pt x="311" y="858"/>
                      <a:pt x="321" y="863"/>
                    </a:cubicBezTo>
                    <a:cubicBezTo>
                      <a:pt x="331" y="867"/>
                      <a:pt x="341" y="871"/>
                      <a:pt x="351" y="874"/>
                    </a:cubicBezTo>
                    <a:cubicBezTo>
                      <a:pt x="350" y="901"/>
                      <a:pt x="351" y="928"/>
                      <a:pt x="353" y="955"/>
                    </a:cubicBezTo>
                    <a:cubicBezTo>
                      <a:pt x="366" y="959"/>
                      <a:pt x="380" y="962"/>
                      <a:pt x="394" y="965"/>
                    </a:cubicBezTo>
                    <a:cubicBezTo>
                      <a:pt x="410" y="942"/>
                      <a:pt x="424" y="918"/>
                      <a:pt x="436" y="894"/>
                    </a:cubicBezTo>
                    <a:cubicBezTo>
                      <a:pt x="447" y="895"/>
                      <a:pt x="457" y="896"/>
                      <a:pt x="468" y="896"/>
                    </a:cubicBezTo>
                    <a:cubicBezTo>
                      <a:pt x="479" y="897"/>
                      <a:pt x="489" y="897"/>
                      <a:pt x="500" y="896"/>
                    </a:cubicBezTo>
                    <a:cubicBezTo>
                      <a:pt x="509" y="921"/>
                      <a:pt x="519" y="947"/>
                      <a:pt x="531" y="971"/>
                    </a:cubicBezTo>
                    <a:cubicBezTo>
                      <a:pt x="545" y="969"/>
                      <a:pt x="559" y="967"/>
                      <a:pt x="573" y="965"/>
                    </a:cubicBezTo>
                    <a:cubicBezTo>
                      <a:pt x="580" y="937"/>
                      <a:pt x="584" y="911"/>
                      <a:pt x="587" y="884"/>
                    </a:cubicBezTo>
                    <a:cubicBezTo>
                      <a:pt x="597" y="881"/>
                      <a:pt x="607" y="878"/>
                      <a:pt x="617" y="875"/>
                    </a:cubicBezTo>
                    <a:cubicBezTo>
                      <a:pt x="627" y="871"/>
                      <a:pt x="637" y="867"/>
                      <a:pt x="647" y="863"/>
                    </a:cubicBezTo>
                    <a:cubicBezTo>
                      <a:pt x="664" y="883"/>
                      <a:pt x="683" y="903"/>
                      <a:pt x="703" y="921"/>
                    </a:cubicBezTo>
                    <a:cubicBezTo>
                      <a:pt x="716" y="915"/>
                      <a:pt x="728" y="908"/>
                      <a:pt x="740" y="900"/>
                    </a:cubicBezTo>
                    <a:cubicBezTo>
                      <a:pt x="736" y="873"/>
                      <a:pt x="731" y="846"/>
                      <a:pt x="723" y="820"/>
                    </a:cubicBezTo>
                    <a:cubicBezTo>
                      <a:pt x="732" y="814"/>
                      <a:pt x="740" y="807"/>
                      <a:pt x="748" y="800"/>
                    </a:cubicBezTo>
                    <a:cubicBezTo>
                      <a:pt x="757" y="794"/>
                      <a:pt x="764" y="786"/>
                      <a:pt x="772" y="779"/>
                    </a:cubicBezTo>
                    <a:cubicBezTo>
                      <a:pt x="795" y="792"/>
                      <a:pt x="820" y="803"/>
                      <a:pt x="845" y="813"/>
                    </a:cubicBezTo>
                    <a:cubicBezTo>
                      <a:pt x="855" y="802"/>
                      <a:pt x="864" y="791"/>
                      <a:pt x="872" y="780"/>
                    </a:cubicBezTo>
                    <a:cubicBezTo>
                      <a:pt x="859" y="756"/>
                      <a:pt x="844" y="733"/>
                      <a:pt x="828" y="711"/>
                    </a:cubicBezTo>
                    <a:cubicBezTo>
                      <a:pt x="834" y="702"/>
                      <a:pt x="839" y="693"/>
                      <a:pt x="844" y="684"/>
                    </a:cubicBezTo>
                    <a:cubicBezTo>
                      <a:pt x="849" y="674"/>
                      <a:pt x="854" y="665"/>
                      <a:pt x="858" y="655"/>
                    </a:cubicBezTo>
                    <a:cubicBezTo>
                      <a:pt x="885" y="659"/>
                      <a:pt x="911" y="660"/>
                      <a:pt x="939" y="661"/>
                    </a:cubicBezTo>
                    <a:cubicBezTo>
                      <a:pt x="944" y="647"/>
                      <a:pt x="948" y="634"/>
                      <a:pt x="952" y="620"/>
                    </a:cubicBezTo>
                    <a:cubicBezTo>
                      <a:pt x="931" y="602"/>
                      <a:pt x="908" y="586"/>
                      <a:pt x="886" y="572"/>
                    </a:cubicBezTo>
                    <a:cubicBezTo>
                      <a:pt x="888" y="561"/>
                      <a:pt x="890" y="551"/>
                      <a:pt x="891" y="541"/>
                    </a:cubicBezTo>
                    <a:close/>
                    <a:moveTo>
                      <a:pt x="803" y="529"/>
                    </a:moveTo>
                    <a:cubicBezTo>
                      <a:pt x="798" y="568"/>
                      <a:pt x="785" y="606"/>
                      <a:pt x="766" y="641"/>
                    </a:cubicBezTo>
                    <a:cubicBezTo>
                      <a:pt x="747" y="676"/>
                      <a:pt x="721" y="707"/>
                      <a:pt x="691" y="732"/>
                    </a:cubicBezTo>
                    <a:cubicBezTo>
                      <a:pt x="661" y="758"/>
                      <a:pt x="626" y="778"/>
                      <a:pt x="588" y="790"/>
                    </a:cubicBezTo>
                    <a:cubicBezTo>
                      <a:pt x="551" y="803"/>
                      <a:pt x="511" y="809"/>
                      <a:pt x="472" y="807"/>
                    </a:cubicBezTo>
                    <a:cubicBezTo>
                      <a:pt x="432" y="806"/>
                      <a:pt x="393" y="797"/>
                      <a:pt x="357" y="781"/>
                    </a:cubicBezTo>
                    <a:cubicBezTo>
                      <a:pt x="320" y="765"/>
                      <a:pt x="287" y="743"/>
                      <a:pt x="259" y="715"/>
                    </a:cubicBezTo>
                    <a:cubicBezTo>
                      <a:pt x="230" y="687"/>
                      <a:pt x="207" y="654"/>
                      <a:pt x="191" y="618"/>
                    </a:cubicBezTo>
                    <a:cubicBezTo>
                      <a:pt x="175" y="582"/>
                      <a:pt x="166" y="543"/>
                      <a:pt x="164" y="503"/>
                    </a:cubicBezTo>
                    <a:cubicBezTo>
                      <a:pt x="161" y="464"/>
                      <a:pt x="167" y="424"/>
                      <a:pt x="179" y="386"/>
                    </a:cubicBezTo>
                    <a:cubicBezTo>
                      <a:pt x="191" y="349"/>
                      <a:pt x="211" y="313"/>
                      <a:pt x="236" y="283"/>
                    </a:cubicBezTo>
                    <a:cubicBezTo>
                      <a:pt x="261" y="252"/>
                      <a:pt x="292" y="226"/>
                      <a:pt x="326" y="207"/>
                    </a:cubicBezTo>
                    <a:cubicBezTo>
                      <a:pt x="361" y="187"/>
                      <a:pt x="399" y="174"/>
                      <a:pt x="438" y="168"/>
                    </a:cubicBezTo>
                    <a:cubicBezTo>
                      <a:pt x="477" y="163"/>
                      <a:pt x="517" y="164"/>
                      <a:pt x="556" y="173"/>
                    </a:cubicBezTo>
                    <a:cubicBezTo>
                      <a:pt x="594" y="182"/>
                      <a:pt x="632" y="198"/>
                      <a:pt x="664" y="220"/>
                    </a:cubicBezTo>
                    <a:cubicBezTo>
                      <a:pt x="697" y="242"/>
                      <a:pt x="726" y="271"/>
                      <a:pt x="748" y="303"/>
                    </a:cubicBezTo>
                    <a:cubicBezTo>
                      <a:pt x="771" y="336"/>
                      <a:pt x="787" y="372"/>
                      <a:pt x="797" y="411"/>
                    </a:cubicBezTo>
                    <a:cubicBezTo>
                      <a:pt x="806" y="450"/>
                      <a:pt x="808" y="490"/>
                      <a:pt x="803" y="5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wrap="square" lIns="91440" tIns="45720" rIns="91440" bIns="45720" anchor="ctr">
                <a:noAutofit/>
              </a:bodyPr>
              <a:lstStyle/>
              <a:p>
                <a:pPr algn="ctr"/>
                <a:endParaRPr sz="2400" dirty="0">
                  <a:latin typeface="+mn-ea"/>
                  <a:ea typeface="+mn-ea"/>
                </a:endParaRPr>
              </a:p>
            </p:txBody>
          </p:sp>
        </p:grp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96E048C4-0470-06E9-D76D-6D983FD7E988}"/>
                </a:ext>
              </a:extLst>
            </p:cNvPr>
            <p:cNvSpPr txBox="1"/>
            <p:nvPr/>
          </p:nvSpPr>
          <p:spPr>
            <a:xfrm>
              <a:off x="1931502" y="2479506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b="1" dirty="0">
                  <a:solidFill>
                    <a:schemeClr val="accent1">
                      <a:lumMod val="75000"/>
                    </a:schemeClr>
                  </a:solidFill>
                  <a:latin typeface="+mn-ea"/>
                  <a:ea typeface="+mn-ea"/>
                </a:rPr>
                <a:t>抗壓性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08335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>
            <a:extLst>
              <a:ext uri="{FF2B5EF4-FFF2-40B4-BE49-F238E27FC236}">
                <a16:creationId xmlns:a16="http://schemas.microsoft.com/office/drawing/2014/main" id="{36C519B7-C3C3-27FD-F215-63931EE989D5}"/>
              </a:ext>
            </a:extLst>
          </p:cNvPr>
          <p:cNvGrpSpPr/>
          <p:nvPr/>
        </p:nvGrpSpPr>
        <p:grpSpPr>
          <a:xfrm>
            <a:off x="8061517" y="2286794"/>
            <a:ext cx="1901057" cy="3150602"/>
            <a:chOff x="6466318" y="2295416"/>
            <a:chExt cx="1901057" cy="3150602"/>
          </a:xfrm>
        </p:grpSpPr>
        <p:sp>
          <p:nvSpPr>
            <p:cNvPr id="24" name="文本框 53"/>
            <p:cNvSpPr txBox="1"/>
            <p:nvPr/>
          </p:nvSpPr>
          <p:spPr>
            <a:xfrm>
              <a:off x="6466318" y="4582585"/>
              <a:ext cx="1901057" cy="863433"/>
            </a:xfrm>
            <a:prstGeom prst="rect">
              <a:avLst/>
            </a:prstGeom>
            <a:noFill/>
            <a:effectLst/>
          </p:spPr>
          <p:txBody>
            <a:bodyPr wrap="square" lIns="87764" tIns="43882" rIns="87764" bIns="43882" rtlCol="0">
              <a:norm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介面模擬</a:t>
              </a:r>
              <a:endPara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48" name="3"/>
            <p:cNvSpPr/>
            <p:nvPr>
              <p:custDataLst>
                <p:tags r:id="rId5"/>
              </p:custDataLst>
            </p:nvPr>
          </p:nvSpPr>
          <p:spPr>
            <a:xfrm>
              <a:off x="6628849" y="2406596"/>
              <a:ext cx="1550009" cy="1546597"/>
            </a:xfrm>
            <a:prstGeom prst="ellipse">
              <a:avLst/>
            </a:prstGeom>
            <a:solidFill>
              <a:schemeClr val="accent6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3431" tIns="56716" rIns="113431" bIns="56716" anchor="ctr"/>
            <a:lstStyle/>
            <a:p>
              <a:pPr algn="ctr">
                <a:defRPr/>
              </a:pPr>
              <a:endParaRPr lang="zh-CN" altLang="en-US" b="1">
                <a:solidFill>
                  <a:srgbClr val="FFFFFF"/>
                </a:solidFill>
                <a:latin typeface="+mn-ea"/>
                <a:cs typeface="Mangal" panose="02040503050203030202" pitchFamily="18" charset="0"/>
              </a:endParaRPr>
            </a:p>
          </p:txBody>
        </p:sp>
        <p:sp>
          <p:nvSpPr>
            <p:cNvPr id="49" name="6"/>
            <p:cNvSpPr/>
            <p:nvPr>
              <p:custDataLst>
                <p:tags r:id="rId6"/>
              </p:custDataLst>
            </p:nvPr>
          </p:nvSpPr>
          <p:spPr>
            <a:xfrm>
              <a:off x="6585075" y="2295416"/>
              <a:ext cx="1705209" cy="1768957"/>
            </a:xfrm>
            <a:custGeom>
              <a:avLst/>
              <a:gdLst>
                <a:gd name="connsiteX0" fmla="*/ 757956 w 1577106"/>
                <a:gd name="connsiteY0" fmla="*/ 0 h 1638300"/>
                <a:gd name="connsiteX1" fmla="*/ 1577106 w 1577106"/>
                <a:gd name="connsiteY1" fmla="*/ 819150 h 1638300"/>
                <a:gd name="connsiteX2" fmla="*/ 757956 w 1577106"/>
                <a:gd name="connsiteY2" fmla="*/ 1638300 h 1638300"/>
                <a:gd name="connsiteX3" fmla="*/ 3179 w 1577106"/>
                <a:gd name="connsiteY3" fmla="*/ 1138000 h 1638300"/>
                <a:gd name="connsiteX4" fmla="*/ 0 w 1577106"/>
                <a:gd name="connsiteY4" fmla="*/ 1127760 h 1638300"/>
                <a:gd name="connsiteX5" fmla="*/ 62811 w 1577106"/>
                <a:gd name="connsiteY5" fmla="*/ 1127760 h 1638300"/>
                <a:gd name="connsiteX6" fmla="*/ 126428 w 1577106"/>
                <a:gd name="connsiteY6" fmla="*/ 1244966 h 1638300"/>
                <a:gd name="connsiteX7" fmla="*/ 757956 w 1577106"/>
                <a:gd name="connsiteY7" fmla="*/ 1580747 h 1638300"/>
                <a:gd name="connsiteX8" fmla="*/ 1519553 w 1577106"/>
                <a:gd name="connsiteY8" fmla="*/ 819150 h 1638300"/>
                <a:gd name="connsiteX9" fmla="*/ 757956 w 1577106"/>
                <a:gd name="connsiteY9" fmla="*/ 57553 h 1638300"/>
                <a:gd name="connsiteX10" fmla="*/ 738906 w 1577106"/>
                <a:gd name="connsiteY10" fmla="*/ 58515 h 1638300"/>
                <a:gd name="connsiteX11" fmla="*/ 738906 w 1577106"/>
                <a:gd name="connsiteY11" fmla="*/ 962 h 163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7106" h="1638300">
                  <a:moveTo>
                    <a:pt x="757956" y="0"/>
                  </a:moveTo>
                  <a:cubicBezTo>
                    <a:pt x="1210360" y="0"/>
                    <a:pt x="1577106" y="366746"/>
                    <a:pt x="1577106" y="819150"/>
                  </a:cubicBezTo>
                  <a:cubicBezTo>
                    <a:pt x="1577106" y="1271554"/>
                    <a:pt x="1210360" y="1638300"/>
                    <a:pt x="757956" y="1638300"/>
                  </a:cubicBezTo>
                  <a:cubicBezTo>
                    <a:pt x="418653" y="1638300"/>
                    <a:pt x="127533" y="1432005"/>
                    <a:pt x="3179" y="1138000"/>
                  </a:cubicBezTo>
                  <a:lnTo>
                    <a:pt x="0" y="1127760"/>
                  </a:lnTo>
                  <a:lnTo>
                    <a:pt x="62811" y="1127760"/>
                  </a:lnTo>
                  <a:lnTo>
                    <a:pt x="126428" y="1244966"/>
                  </a:lnTo>
                  <a:cubicBezTo>
                    <a:pt x="263293" y="1447552"/>
                    <a:pt x="495070" y="1580747"/>
                    <a:pt x="757956" y="1580747"/>
                  </a:cubicBezTo>
                  <a:cubicBezTo>
                    <a:pt x="1178574" y="1580747"/>
                    <a:pt x="1519553" y="1239768"/>
                    <a:pt x="1519553" y="819150"/>
                  </a:cubicBezTo>
                  <a:cubicBezTo>
                    <a:pt x="1519553" y="398532"/>
                    <a:pt x="1178574" y="57553"/>
                    <a:pt x="757956" y="57553"/>
                  </a:cubicBezTo>
                  <a:lnTo>
                    <a:pt x="738906" y="58515"/>
                  </a:lnTo>
                  <a:lnTo>
                    <a:pt x="738906" y="96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3431" tIns="56716" rIns="113431" bIns="56716"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3" name="10"/>
            <p:cNvSpPr>
              <a:spLocks noChangeAspect="1"/>
            </p:cNvSpPr>
            <p:nvPr/>
          </p:nvSpPr>
          <p:spPr>
            <a:xfrm rot="2700000">
              <a:off x="7279053" y="2711894"/>
              <a:ext cx="249600" cy="936000"/>
            </a:xfrm>
            <a:custGeom>
              <a:avLst/>
              <a:gdLst>
                <a:gd name="connsiteX0" fmla="*/ 68824 w 586846"/>
                <a:gd name="connsiteY0" fmla="*/ 1723528 h 2207149"/>
                <a:gd name="connsiteX1" fmla="*/ 229234 w 586846"/>
                <a:gd name="connsiteY1" fmla="*/ 1999898 h 2207149"/>
                <a:gd name="connsiteX2" fmla="*/ 395081 w 586846"/>
                <a:gd name="connsiteY2" fmla="*/ 1968031 h 2207149"/>
                <a:gd name="connsiteX3" fmla="*/ 530795 w 586846"/>
                <a:gd name="connsiteY3" fmla="*/ 1725944 h 2207149"/>
                <a:gd name="connsiteX4" fmla="*/ 306023 w 586846"/>
                <a:gd name="connsiteY4" fmla="*/ 76465 h 2207149"/>
                <a:gd name="connsiteX5" fmla="*/ 306023 w 586846"/>
                <a:gd name="connsiteY5" fmla="*/ 1514740 h 2207149"/>
                <a:gd name="connsiteX6" fmla="*/ 529167 w 586846"/>
                <a:gd name="connsiteY6" fmla="*/ 1514740 h 2207149"/>
                <a:gd name="connsiteX7" fmla="*/ 529167 w 586846"/>
                <a:gd name="connsiteY7" fmla="*/ 155048 h 2207149"/>
                <a:gd name="connsiteX8" fmla="*/ 450584 w 586846"/>
                <a:gd name="connsiteY8" fmla="*/ 76465 h 2207149"/>
                <a:gd name="connsiteX9" fmla="*/ 136262 w 586846"/>
                <a:gd name="connsiteY9" fmla="*/ 76465 h 2207149"/>
                <a:gd name="connsiteX10" fmla="*/ 57679 w 586846"/>
                <a:gd name="connsiteY10" fmla="*/ 155048 h 2207149"/>
                <a:gd name="connsiteX11" fmla="*/ 57679 w 586846"/>
                <a:gd name="connsiteY11" fmla="*/ 1514740 h 2207149"/>
                <a:gd name="connsiteX12" fmla="*/ 280823 w 586846"/>
                <a:gd name="connsiteY12" fmla="*/ 1514740 h 2207149"/>
                <a:gd name="connsiteX13" fmla="*/ 280823 w 586846"/>
                <a:gd name="connsiteY13" fmla="*/ 76465 h 2207149"/>
                <a:gd name="connsiteX14" fmla="*/ 97810 w 586846"/>
                <a:gd name="connsiteY14" fmla="*/ 0 h 2207149"/>
                <a:gd name="connsiteX15" fmla="*/ 489036 w 586846"/>
                <a:gd name="connsiteY15" fmla="*/ 0 h 2207149"/>
                <a:gd name="connsiteX16" fmla="*/ 586846 w 586846"/>
                <a:gd name="connsiteY16" fmla="*/ 97810 h 2207149"/>
                <a:gd name="connsiteX17" fmla="*/ 586846 w 586846"/>
                <a:gd name="connsiteY17" fmla="*/ 1690953 h 2207149"/>
                <a:gd name="connsiteX18" fmla="*/ 586517 w 586846"/>
                <a:gd name="connsiteY18" fmla="*/ 1690953 h 2207149"/>
                <a:gd name="connsiteX19" fmla="*/ 586514 w 586846"/>
                <a:gd name="connsiteY19" fmla="*/ 1691828 h 2207149"/>
                <a:gd name="connsiteX20" fmla="*/ 586823 w 586846"/>
                <a:gd name="connsiteY20" fmla="*/ 1691829 h 2207149"/>
                <a:gd name="connsiteX21" fmla="*/ 586812 w 586846"/>
                <a:gd name="connsiteY21" fmla="*/ 1694880 h 2207149"/>
                <a:gd name="connsiteX22" fmla="*/ 299633 w 586846"/>
                <a:gd name="connsiteY22" fmla="*/ 2207149 h 2207149"/>
                <a:gd name="connsiteX23" fmla="*/ 23 w 586846"/>
                <a:gd name="connsiteY23" fmla="*/ 1690953 h 2207149"/>
                <a:gd name="connsiteX24" fmla="*/ 0 w 586846"/>
                <a:gd name="connsiteY24" fmla="*/ 1690953 h 2207149"/>
                <a:gd name="connsiteX25" fmla="*/ 0 w 586846"/>
                <a:gd name="connsiteY25" fmla="*/ 97810 h 2207149"/>
                <a:gd name="connsiteX26" fmla="*/ 97810 w 586846"/>
                <a:gd name="connsiteY26" fmla="*/ 0 h 220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86846" h="2207149">
                  <a:moveTo>
                    <a:pt x="68824" y="1723528"/>
                  </a:moveTo>
                  <a:lnTo>
                    <a:pt x="229234" y="1999898"/>
                  </a:lnTo>
                  <a:lnTo>
                    <a:pt x="395081" y="1968031"/>
                  </a:lnTo>
                  <a:lnTo>
                    <a:pt x="530795" y="1725944"/>
                  </a:lnTo>
                  <a:close/>
                  <a:moveTo>
                    <a:pt x="306023" y="76465"/>
                  </a:moveTo>
                  <a:lnTo>
                    <a:pt x="306023" y="1514740"/>
                  </a:lnTo>
                  <a:lnTo>
                    <a:pt x="529167" y="1514740"/>
                  </a:lnTo>
                  <a:lnTo>
                    <a:pt x="529167" y="155048"/>
                  </a:lnTo>
                  <a:cubicBezTo>
                    <a:pt x="529167" y="111648"/>
                    <a:pt x="493984" y="76465"/>
                    <a:pt x="450584" y="76465"/>
                  </a:cubicBezTo>
                  <a:close/>
                  <a:moveTo>
                    <a:pt x="136262" y="76465"/>
                  </a:moveTo>
                  <a:cubicBezTo>
                    <a:pt x="92862" y="76465"/>
                    <a:pt x="57679" y="111648"/>
                    <a:pt x="57679" y="155048"/>
                  </a:cubicBezTo>
                  <a:lnTo>
                    <a:pt x="57679" y="1514740"/>
                  </a:lnTo>
                  <a:lnTo>
                    <a:pt x="280823" y="1514740"/>
                  </a:lnTo>
                  <a:lnTo>
                    <a:pt x="280823" y="76465"/>
                  </a:lnTo>
                  <a:close/>
                  <a:moveTo>
                    <a:pt x="97810" y="0"/>
                  </a:moveTo>
                  <a:lnTo>
                    <a:pt x="489036" y="0"/>
                  </a:lnTo>
                  <a:cubicBezTo>
                    <a:pt x="543055" y="0"/>
                    <a:pt x="586846" y="43791"/>
                    <a:pt x="586846" y="97810"/>
                  </a:cubicBezTo>
                  <a:lnTo>
                    <a:pt x="586846" y="1690953"/>
                  </a:lnTo>
                  <a:lnTo>
                    <a:pt x="586517" y="1690953"/>
                  </a:lnTo>
                  <a:lnTo>
                    <a:pt x="586514" y="1691828"/>
                  </a:lnTo>
                  <a:lnTo>
                    <a:pt x="586823" y="1691829"/>
                  </a:lnTo>
                  <a:lnTo>
                    <a:pt x="586812" y="1694880"/>
                  </a:lnTo>
                  <a:lnTo>
                    <a:pt x="299633" y="2207149"/>
                  </a:lnTo>
                  <a:lnTo>
                    <a:pt x="23" y="1690953"/>
                  </a:lnTo>
                  <a:lnTo>
                    <a:pt x="0" y="1690953"/>
                  </a:lnTo>
                  <a:lnTo>
                    <a:pt x="0" y="97810"/>
                  </a:lnTo>
                  <a:cubicBezTo>
                    <a:pt x="0" y="43791"/>
                    <a:pt x="43791" y="0"/>
                    <a:pt x="97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b="1" dirty="0">
                <a:solidFill>
                  <a:srgbClr val="FFFFFF"/>
                </a:solidFill>
                <a:latin typeface="+mn-ea"/>
              </a:endParaRPr>
            </a:p>
          </p:txBody>
        </p:sp>
      </p:grpSp>
      <p:grpSp>
        <p:nvGrpSpPr>
          <p:cNvPr id="5" name="群組 4">
            <a:extLst>
              <a:ext uri="{FF2B5EF4-FFF2-40B4-BE49-F238E27FC236}">
                <a16:creationId xmlns:a16="http://schemas.microsoft.com/office/drawing/2014/main" id="{3A6BE992-1FEE-5AA8-4CE3-80DDA914D42E}"/>
              </a:ext>
            </a:extLst>
          </p:cNvPr>
          <p:cNvGrpSpPr/>
          <p:nvPr/>
        </p:nvGrpSpPr>
        <p:grpSpPr>
          <a:xfrm>
            <a:off x="5287249" y="2286794"/>
            <a:ext cx="1901057" cy="3150602"/>
            <a:chOff x="3793019" y="2295416"/>
            <a:chExt cx="1901057" cy="3150602"/>
          </a:xfrm>
        </p:grpSpPr>
        <p:sp>
          <p:nvSpPr>
            <p:cNvPr id="23" name="文本框 52"/>
            <p:cNvSpPr txBox="1"/>
            <p:nvPr/>
          </p:nvSpPr>
          <p:spPr>
            <a:xfrm>
              <a:off x="3793019" y="4582585"/>
              <a:ext cx="1901057" cy="863433"/>
            </a:xfrm>
            <a:prstGeom prst="rect">
              <a:avLst/>
            </a:prstGeom>
            <a:noFill/>
            <a:effectLst/>
          </p:spPr>
          <p:txBody>
            <a:bodyPr wrap="square" lIns="87764" tIns="43882" rIns="87764" bIns="43882" rtlCol="0">
              <a:norm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文件撰寫</a:t>
              </a:r>
              <a:endPara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46" name="2"/>
            <p:cNvSpPr/>
            <p:nvPr>
              <p:custDataLst>
                <p:tags r:id="rId3"/>
              </p:custDataLst>
            </p:nvPr>
          </p:nvSpPr>
          <p:spPr>
            <a:xfrm>
              <a:off x="3984481" y="2406596"/>
              <a:ext cx="1550010" cy="1546597"/>
            </a:xfrm>
            <a:prstGeom prst="ellipse">
              <a:avLst/>
            </a:prstGeom>
            <a:solidFill>
              <a:schemeClr val="accent6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3431" tIns="56716" rIns="113431" bIns="56716" anchor="ctr"/>
            <a:lstStyle/>
            <a:p>
              <a:pPr algn="ctr">
                <a:defRPr/>
              </a:pPr>
              <a:endParaRPr lang="zh-CN" altLang="en-US" b="1">
                <a:solidFill>
                  <a:srgbClr val="FFFFFF"/>
                </a:solidFill>
                <a:latin typeface="+mn-ea"/>
                <a:cs typeface="Mangal" panose="02040503050203030202" pitchFamily="18" charset="0"/>
              </a:endParaRPr>
            </a:p>
          </p:txBody>
        </p:sp>
        <p:sp>
          <p:nvSpPr>
            <p:cNvPr id="47" name="5"/>
            <p:cNvSpPr/>
            <p:nvPr>
              <p:custDataLst>
                <p:tags r:id="rId4"/>
              </p:custDataLst>
            </p:nvPr>
          </p:nvSpPr>
          <p:spPr>
            <a:xfrm>
              <a:off x="3938717" y="2295416"/>
              <a:ext cx="1707199" cy="1768957"/>
            </a:xfrm>
            <a:custGeom>
              <a:avLst/>
              <a:gdLst>
                <a:gd name="connsiteX0" fmla="*/ 757956 w 1577106"/>
                <a:gd name="connsiteY0" fmla="*/ 0 h 1638300"/>
                <a:gd name="connsiteX1" fmla="*/ 1577106 w 1577106"/>
                <a:gd name="connsiteY1" fmla="*/ 819150 h 1638300"/>
                <a:gd name="connsiteX2" fmla="*/ 757956 w 1577106"/>
                <a:gd name="connsiteY2" fmla="*/ 1638300 h 1638300"/>
                <a:gd name="connsiteX3" fmla="*/ 3179 w 1577106"/>
                <a:gd name="connsiteY3" fmla="*/ 1138000 h 1638300"/>
                <a:gd name="connsiteX4" fmla="*/ 0 w 1577106"/>
                <a:gd name="connsiteY4" fmla="*/ 1127760 h 1638300"/>
                <a:gd name="connsiteX5" fmla="*/ 62811 w 1577106"/>
                <a:gd name="connsiteY5" fmla="*/ 1127760 h 1638300"/>
                <a:gd name="connsiteX6" fmla="*/ 126428 w 1577106"/>
                <a:gd name="connsiteY6" fmla="*/ 1244966 h 1638300"/>
                <a:gd name="connsiteX7" fmla="*/ 757956 w 1577106"/>
                <a:gd name="connsiteY7" fmla="*/ 1580747 h 1638300"/>
                <a:gd name="connsiteX8" fmla="*/ 1519553 w 1577106"/>
                <a:gd name="connsiteY8" fmla="*/ 819150 h 1638300"/>
                <a:gd name="connsiteX9" fmla="*/ 757956 w 1577106"/>
                <a:gd name="connsiteY9" fmla="*/ 57553 h 1638300"/>
                <a:gd name="connsiteX10" fmla="*/ 738906 w 1577106"/>
                <a:gd name="connsiteY10" fmla="*/ 58515 h 1638300"/>
                <a:gd name="connsiteX11" fmla="*/ 738906 w 1577106"/>
                <a:gd name="connsiteY11" fmla="*/ 962 h 163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7106" h="1638300">
                  <a:moveTo>
                    <a:pt x="757956" y="0"/>
                  </a:moveTo>
                  <a:cubicBezTo>
                    <a:pt x="1210360" y="0"/>
                    <a:pt x="1577106" y="366746"/>
                    <a:pt x="1577106" y="819150"/>
                  </a:cubicBezTo>
                  <a:cubicBezTo>
                    <a:pt x="1577106" y="1271554"/>
                    <a:pt x="1210360" y="1638300"/>
                    <a:pt x="757956" y="1638300"/>
                  </a:cubicBezTo>
                  <a:cubicBezTo>
                    <a:pt x="418653" y="1638300"/>
                    <a:pt x="127533" y="1432005"/>
                    <a:pt x="3179" y="1138000"/>
                  </a:cubicBezTo>
                  <a:lnTo>
                    <a:pt x="0" y="1127760"/>
                  </a:lnTo>
                  <a:lnTo>
                    <a:pt x="62811" y="1127760"/>
                  </a:lnTo>
                  <a:lnTo>
                    <a:pt x="126428" y="1244966"/>
                  </a:lnTo>
                  <a:cubicBezTo>
                    <a:pt x="263293" y="1447552"/>
                    <a:pt x="495070" y="1580747"/>
                    <a:pt x="757956" y="1580747"/>
                  </a:cubicBezTo>
                  <a:cubicBezTo>
                    <a:pt x="1178574" y="1580747"/>
                    <a:pt x="1519553" y="1239768"/>
                    <a:pt x="1519553" y="819150"/>
                  </a:cubicBezTo>
                  <a:cubicBezTo>
                    <a:pt x="1519553" y="398532"/>
                    <a:pt x="1178574" y="57553"/>
                    <a:pt x="757956" y="57553"/>
                  </a:cubicBezTo>
                  <a:lnTo>
                    <a:pt x="738906" y="58515"/>
                  </a:lnTo>
                  <a:lnTo>
                    <a:pt x="738906" y="962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3431" tIns="56716" rIns="113431" bIns="56716"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4" name="9"/>
            <p:cNvSpPr>
              <a:spLocks noChangeAspect="1"/>
            </p:cNvSpPr>
            <p:nvPr/>
          </p:nvSpPr>
          <p:spPr bwMode="auto">
            <a:xfrm>
              <a:off x="4489486" y="2774894"/>
              <a:ext cx="540000" cy="810000"/>
            </a:xfrm>
            <a:custGeom>
              <a:avLst/>
              <a:gdLst>
                <a:gd name="T0" fmla="*/ 907356 w 545"/>
                <a:gd name="T1" fmla="*/ 1070349 h 619"/>
                <a:gd name="T2" fmla="*/ 259874 w 545"/>
                <a:gd name="T3" fmla="*/ 1113977 h 619"/>
                <a:gd name="T4" fmla="*/ 907356 w 545"/>
                <a:gd name="T5" fmla="*/ 1198326 h 619"/>
                <a:gd name="T6" fmla="*/ 907356 w 545"/>
                <a:gd name="T7" fmla="*/ 1070349 h 619"/>
                <a:gd name="T8" fmla="*/ 907356 w 545"/>
                <a:gd name="T9" fmla="*/ 1369931 h 619"/>
                <a:gd name="T10" fmla="*/ 259874 w 545"/>
                <a:gd name="T11" fmla="*/ 1413559 h 619"/>
                <a:gd name="T12" fmla="*/ 907356 w 545"/>
                <a:gd name="T13" fmla="*/ 1457187 h 619"/>
                <a:gd name="T14" fmla="*/ 907356 w 545"/>
                <a:gd name="T15" fmla="*/ 1369931 h 619"/>
                <a:gd name="T16" fmla="*/ 1037292 w 545"/>
                <a:gd name="T17" fmla="*/ 215233 h 619"/>
                <a:gd name="T18" fmla="*/ 907356 w 545"/>
                <a:gd name="T19" fmla="*/ 84348 h 619"/>
                <a:gd name="T20" fmla="*/ 583615 w 545"/>
                <a:gd name="T21" fmla="*/ 0 h 619"/>
                <a:gd name="T22" fmla="*/ 290706 w 545"/>
                <a:gd name="T23" fmla="*/ 84348 h 619"/>
                <a:gd name="T24" fmla="*/ 160769 w 545"/>
                <a:gd name="T25" fmla="*/ 215233 h 619"/>
                <a:gd name="T26" fmla="*/ 0 w 545"/>
                <a:gd name="T27" fmla="*/ 1585164 h 619"/>
                <a:gd name="T28" fmla="*/ 1037292 w 545"/>
                <a:gd name="T29" fmla="*/ 1797488 h 619"/>
                <a:gd name="T30" fmla="*/ 1198062 w 545"/>
                <a:gd name="T31" fmla="*/ 427558 h 619"/>
                <a:gd name="T32" fmla="*/ 389811 w 545"/>
                <a:gd name="T33" fmla="*/ 215233 h 619"/>
                <a:gd name="T34" fmla="*/ 486713 w 545"/>
                <a:gd name="T35" fmla="*/ 215233 h 619"/>
                <a:gd name="T36" fmla="*/ 713551 w 545"/>
                <a:gd name="T37" fmla="*/ 215233 h 619"/>
                <a:gd name="T38" fmla="*/ 810453 w 545"/>
                <a:gd name="T39" fmla="*/ 427558 h 619"/>
                <a:gd name="T40" fmla="*/ 389811 w 545"/>
                <a:gd name="T41" fmla="*/ 215233 h 619"/>
                <a:gd name="T42" fmla="*/ 1101160 w 545"/>
                <a:gd name="T43" fmla="*/ 1585164 h 619"/>
                <a:gd name="T44" fmla="*/ 160769 w 545"/>
                <a:gd name="T45" fmla="*/ 1713140 h 619"/>
                <a:gd name="T46" fmla="*/ 63867 w 545"/>
                <a:gd name="T47" fmla="*/ 427558 h 619"/>
                <a:gd name="T48" fmla="*/ 290706 w 545"/>
                <a:gd name="T49" fmla="*/ 343210 h 619"/>
                <a:gd name="T50" fmla="*/ 907356 w 545"/>
                <a:gd name="T51" fmla="*/ 558443 h 619"/>
                <a:gd name="T52" fmla="*/ 1037292 w 545"/>
                <a:gd name="T53" fmla="*/ 343210 h 619"/>
                <a:gd name="T54" fmla="*/ 1101160 w 545"/>
                <a:gd name="T55" fmla="*/ 1585164 h 619"/>
                <a:gd name="T56" fmla="*/ 907356 w 545"/>
                <a:gd name="T57" fmla="*/ 770768 h 619"/>
                <a:gd name="T58" fmla="*/ 259874 w 545"/>
                <a:gd name="T59" fmla="*/ 858024 h 619"/>
                <a:gd name="T60" fmla="*/ 907356 w 545"/>
                <a:gd name="T61" fmla="*/ 898744 h 619"/>
                <a:gd name="T62" fmla="*/ 907356 w 545"/>
                <a:gd name="T63" fmla="*/ 770768 h 619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545" h="619">
                  <a:moveTo>
                    <a:pt x="412" y="368"/>
                  </a:moveTo>
                  <a:lnTo>
                    <a:pt x="412" y="368"/>
                  </a:lnTo>
                  <a:cubicBezTo>
                    <a:pt x="132" y="368"/>
                    <a:pt x="132" y="368"/>
                    <a:pt x="132" y="368"/>
                  </a:cubicBezTo>
                  <a:cubicBezTo>
                    <a:pt x="118" y="368"/>
                    <a:pt x="118" y="383"/>
                    <a:pt x="118" y="383"/>
                  </a:cubicBezTo>
                  <a:cubicBezTo>
                    <a:pt x="118" y="398"/>
                    <a:pt x="118" y="412"/>
                    <a:pt x="132" y="412"/>
                  </a:cubicBezTo>
                  <a:cubicBezTo>
                    <a:pt x="412" y="412"/>
                    <a:pt x="412" y="412"/>
                    <a:pt x="412" y="412"/>
                  </a:cubicBezTo>
                  <a:cubicBezTo>
                    <a:pt x="412" y="412"/>
                    <a:pt x="427" y="398"/>
                    <a:pt x="427" y="383"/>
                  </a:cubicBezTo>
                  <a:lnTo>
                    <a:pt x="412" y="368"/>
                  </a:lnTo>
                  <a:close/>
                  <a:moveTo>
                    <a:pt x="412" y="471"/>
                  </a:moveTo>
                  <a:lnTo>
                    <a:pt x="412" y="471"/>
                  </a:lnTo>
                  <a:cubicBezTo>
                    <a:pt x="132" y="471"/>
                    <a:pt x="132" y="471"/>
                    <a:pt x="132" y="471"/>
                  </a:cubicBezTo>
                  <a:cubicBezTo>
                    <a:pt x="118" y="471"/>
                    <a:pt x="118" y="471"/>
                    <a:pt x="118" y="486"/>
                  </a:cubicBezTo>
                  <a:cubicBezTo>
                    <a:pt x="118" y="501"/>
                    <a:pt x="118" y="501"/>
                    <a:pt x="132" y="501"/>
                  </a:cubicBezTo>
                  <a:cubicBezTo>
                    <a:pt x="412" y="501"/>
                    <a:pt x="412" y="501"/>
                    <a:pt x="412" y="501"/>
                  </a:cubicBezTo>
                  <a:cubicBezTo>
                    <a:pt x="412" y="501"/>
                    <a:pt x="427" y="501"/>
                    <a:pt x="427" y="486"/>
                  </a:cubicBezTo>
                  <a:cubicBezTo>
                    <a:pt x="427" y="471"/>
                    <a:pt x="412" y="471"/>
                    <a:pt x="412" y="471"/>
                  </a:cubicBezTo>
                  <a:close/>
                  <a:moveTo>
                    <a:pt x="471" y="74"/>
                  </a:moveTo>
                  <a:lnTo>
                    <a:pt x="471" y="74"/>
                  </a:lnTo>
                  <a:cubicBezTo>
                    <a:pt x="412" y="74"/>
                    <a:pt x="412" y="74"/>
                    <a:pt x="412" y="74"/>
                  </a:cubicBezTo>
                  <a:cubicBezTo>
                    <a:pt x="412" y="29"/>
                    <a:pt x="412" y="29"/>
                    <a:pt x="412" y="29"/>
                  </a:cubicBezTo>
                  <a:cubicBezTo>
                    <a:pt x="353" y="29"/>
                    <a:pt x="353" y="29"/>
                    <a:pt x="353" y="29"/>
                  </a:cubicBezTo>
                  <a:cubicBezTo>
                    <a:pt x="339" y="15"/>
                    <a:pt x="309" y="0"/>
                    <a:pt x="265" y="0"/>
                  </a:cubicBezTo>
                  <a:cubicBezTo>
                    <a:pt x="235" y="0"/>
                    <a:pt x="206" y="15"/>
                    <a:pt x="19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74"/>
                    <a:pt x="132" y="74"/>
                    <a:pt x="132" y="74"/>
                  </a:cubicBezTo>
                  <a:cubicBezTo>
                    <a:pt x="73" y="74"/>
                    <a:pt x="73" y="74"/>
                    <a:pt x="73" y="74"/>
                  </a:cubicBezTo>
                  <a:cubicBezTo>
                    <a:pt x="29" y="74"/>
                    <a:pt x="0" y="103"/>
                    <a:pt x="0" y="147"/>
                  </a:cubicBezTo>
                  <a:cubicBezTo>
                    <a:pt x="0" y="545"/>
                    <a:pt x="0" y="545"/>
                    <a:pt x="0" y="545"/>
                  </a:cubicBezTo>
                  <a:cubicBezTo>
                    <a:pt x="0" y="589"/>
                    <a:pt x="29" y="618"/>
                    <a:pt x="73" y="618"/>
                  </a:cubicBezTo>
                  <a:cubicBezTo>
                    <a:pt x="471" y="618"/>
                    <a:pt x="471" y="618"/>
                    <a:pt x="471" y="618"/>
                  </a:cubicBezTo>
                  <a:cubicBezTo>
                    <a:pt x="515" y="618"/>
                    <a:pt x="544" y="589"/>
                    <a:pt x="544" y="545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4" y="103"/>
                    <a:pt x="515" y="74"/>
                    <a:pt x="471" y="74"/>
                  </a:cubicBezTo>
                  <a:close/>
                  <a:moveTo>
                    <a:pt x="177" y="74"/>
                  </a:moveTo>
                  <a:lnTo>
                    <a:pt x="177" y="74"/>
                  </a:lnTo>
                  <a:cubicBezTo>
                    <a:pt x="221" y="74"/>
                    <a:pt x="221" y="74"/>
                    <a:pt x="221" y="74"/>
                  </a:cubicBezTo>
                  <a:cubicBezTo>
                    <a:pt x="221" y="59"/>
                    <a:pt x="235" y="29"/>
                    <a:pt x="265" y="29"/>
                  </a:cubicBezTo>
                  <a:cubicBezTo>
                    <a:pt x="294" y="29"/>
                    <a:pt x="324" y="59"/>
                    <a:pt x="324" y="74"/>
                  </a:cubicBezTo>
                  <a:cubicBezTo>
                    <a:pt x="368" y="74"/>
                    <a:pt x="368" y="74"/>
                    <a:pt x="368" y="74"/>
                  </a:cubicBezTo>
                  <a:cubicBezTo>
                    <a:pt x="368" y="147"/>
                    <a:pt x="368" y="147"/>
                    <a:pt x="368" y="147"/>
                  </a:cubicBezTo>
                  <a:cubicBezTo>
                    <a:pt x="177" y="147"/>
                    <a:pt x="177" y="147"/>
                    <a:pt x="177" y="147"/>
                  </a:cubicBezTo>
                  <a:lnTo>
                    <a:pt x="177" y="74"/>
                  </a:lnTo>
                  <a:close/>
                  <a:moveTo>
                    <a:pt x="500" y="545"/>
                  </a:moveTo>
                  <a:lnTo>
                    <a:pt x="500" y="545"/>
                  </a:lnTo>
                  <a:cubicBezTo>
                    <a:pt x="500" y="559"/>
                    <a:pt x="486" y="589"/>
                    <a:pt x="471" y="589"/>
                  </a:cubicBezTo>
                  <a:cubicBezTo>
                    <a:pt x="73" y="589"/>
                    <a:pt x="73" y="589"/>
                    <a:pt x="73" y="589"/>
                  </a:cubicBezTo>
                  <a:cubicBezTo>
                    <a:pt x="59" y="589"/>
                    <a:pt x="29" y="559"/>
                    <a:pt x="29" y="545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29" y="133"/>
                    <a:pt x="59" y="118"/>
                    <a:pt x="73" y="118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2" y="192"/>
                    <a:pt x="132" y="192"/>
                    <a:pt x="132" y="192"/>
                  </a:cubicBezTo>
                  <a:cubicBezTo>
                    <a:pt x="412" y="192"/>
                    <a:pt x="412" y="192"/>
                    <a:pt x="412" y="192"/>
                  </a:cubicBezTo>
                  <a:cubicBezTo>
                    <a:pt x="412" y="118"/>
                    <a:pt x="412" y="118"/>
                    <a:pt x="412" y="118"/>
                  </a:cubicBezTo>
                  <a:cubicBezTo>
                    <a:pt x="471" y="118"/>
                    <a:pt x="471" y="118"/>
                    <a:pt x="471" y="118"/>
                  </a:cubicBezTo>
                  <a:cubicBezTo>
                    <a:pt x="486" y="118"/>
                    <a:pt x="500" y="133"/>
                    <a:pt x="500" y="147"/>
                  </a:cubicBezTo>
                  <a:lnTo>
                    <a:pt x="500" y="545"/>
                  </a:lnTo>
                  <a:close/>
                  <a:moveTo>
                    <a:pt x="412" y="265"/>
                  </a:moveTo>
                  <a:lnTo>
                    <a:pt x="412" y="265"/>
                  </a:lnTo>
                  <a:cubicBezTo>
                    <a:pt x="132" y="265"/>
                    <a:pt x="132" y="265"/>
                    <a:pt x="132" y="265"/>
                  </a:cubicBezTo>
                  <a:cubicBezTo>
                    <a:pt x="118" y="265"/>
                    <a:pt x="118" y="280"/>
                    <a:pt x="118" y="295"/>
                  </a:cubicBezTo>
                  <a:cubicBezTo>
                    <a:pt x="118" y="295"/>
                    <a:pt x="118" y="309"/>
                    <a:pt x="132" y="309"/>
                  </a:cubicBezTo>
                  <a:cubicBezTo>
                    <a:pt x="412" y="309"/>
                    <a:pt x="412" y="309"/>
                    <a:pt x="412" y="309"/>
                  </a:cubicBezTo>
                  <a:lnTo>
                    <a:pt x="427" y="295"/>
                  </a:lnTo>
                  <a:cubicBezTo>
                    <a:pt x="427" y="280"/>
                    <a:pt x="412" y="265"/>
                    <a:pt x="412" y="26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lIns="121908" tIns="60955" rIns="121908" bIns="60955"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 b="1">
                <a:latin typeface="+mn-ea"/>
                <a:ea typeface="+mn-ea"/>
              </a:endParaRPr>
            </a:p>
          </p:txBody>
        </p:sp>
      </p:grpSp>
      <p:grpSp>
        <p:nvGrpSpPr>
          <p:cNvPr id="3" name="群組 2">
            <a:extLst>
              <a:ext uri="{FF2B5EF4-FFF2-40B4-BE49-F238E27FC236}">
                <a16:creationId xmlns:a16="http://schemas.microsoft.com/office/drawing/2014/main" id="{1E0592ED-E209-FFCB-CF5B-39A72542E5B0}"/>
              </a:ext>
            </a:extLst>
          </p:cNvPr>
          <p:cNvGrpSpPr/>
          <p:nvPr/>
        </p:nvGrpSpPr>
        <p:grpSpPr>
          <a:xfrm>
            <a:off x="2512980" y="2286794"/>
            <a:ext cx="1901057" cy="3150602"/>
            <a:chOff x="9139617" y="2295416"/>
            <a:chExt cx="1901057" cy="3150602"/>
          </a:xfrm>
        </p:grpSpPr>
        <p:sp>
          <p:nvSpPr>
            <p:cNvPr id="25" name="文本框 53"/>
            <p:cNvSpPr txBox="1"/>
            <p:nvPr/>
          </p:nvSpPr>
          <p:spPr>
            <a:xfrm>
              <a:off x="9139617" y="4582585"/>
              <a:ext cx="1901057" cy="863433"/>
            </a:xfrm>
            <a:prstGeom prst="rect">
              <a:avLst/>
            </a:prstGeom>
            <a:noFill/>
            <a:effectLst/>
          </p:spPr>
          <p:txBody>
            <a:bodyPr wrap="square" lIns="87764" tIns="43882" rIns="87764" bIns="43882" rtlCol="0">
              <a:norm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功能分析</a:t>
              </a:r>
              <a:endPara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50" name="4"/>
            <p:cNvSpPr/>
            <p:nvPr>
              <p:custDataLst>
                <p:tags r:id="rId1"/>
              </p:custDataLst>
            </p:nvPr>
          </p:nvSpPr>
          <p:spPr>
            <a:xfrm>
              <a:off x="9275207" y="2406596"/>
              <a:ext cx="1550009" cy="1546597"/>
            </a:xfrm>
            <a:prstGeom prst="ellipse">
              <a:avLst/>
            </a:prstGeom>
            <a:solidFill>
              <a:schemeClr val="accent6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3431" tIns="56716" rIns="113431" bIns="56716" anchor="ctr"/>
            <a:lstStyle/>
            <a:p>
              <a:pPr algn="ctr">
                <a:defRPr/>
              </a:pPr>
              <a:endParaRPr lang="zh-CN" altLang="en-US" b="1">
                <a:solidFill>
                  <a:srgbClr val="FFFFFF"/>
                </a:solidFill>
                <a:latin typeface="+mn-ea"/>
                <a:cs typeface="Mangal" panose="02040503050203030202" pitchFamily="18" charset="0"/>
              </a:endParaRPr>
            </a:p>
          </p:txBody>
        </p:sp>
        <p:sp>
          <p:nvSpPr>
            <p:cNvPr id="51" name="7"/>
            <p:cNvSpPr/>
            <p:nvPr>
              <p:custDataLst>
                <p:tags r:id="rId2"/>
              </p:custDataLst>
            </p:nvPr>
          </p:nvSpPr>
          <p:spPr>
            <a:xfrm>
              <a:off x="9231434" y="2295416"/>
              <a:ext cx="1705209" cy="1768957"/>
            </a:xfrm>
            <a:custGeom>
              <a:avLst/>
              <a:gdLst>
                <a:gd name="connsiteX0" fmla="*/ 757956 w 1577106"/>
                <a:gd name="connsiteY0" fmla="*/ 0 h 1638300"/>
                <a:gd name="connsiteX1" fmla="*/ 1577106 w 1577106"/>
                <a:gd name="connsiteY1" fmla="*/ 819150 h 1638300"/>
                <a:gd name="connsiteX2" fmla="*/ 757956 w 1577106"/>
                <a:gd name="connsiteY2" fmla="*/ 1638300 h 1638300"/>
                <a:gd name="connsiteX3" fmla="*/ 3179 w 1577106"/>
                <a:gd name="connsiteY3" fmla="*/ 1138000 h 1638300"/>
                <a:gd name="connsiteX4" fmla="*/ 0 w 1577106"/>
                <a:gd name="connsiteY4" fmla="*/ 1127760 h 1638300"/>
                <a:gd name="connsiteX5" fmla="*/ 62811 w 1577106"/>
                <a:gd name="connsiteY5" fmla="*/ 1127760 h 1638300"/>
                <a:gd name="connsiteX6" fmla="*/ 126428 w 1577106"/>
                <a:gd name="connsiteY6" fmla="*/ 1244966 h 1638300"/>
                <a:gd name="connsiteX7" fmla="*/ 757956 w 1577106"/>
                <a:gd name="connsiteY7" fmla="*/ 1580747 h 1638300"/>
                <a:gd name="connsiteX8" fmla="*/ 1519553 w 1577106"/>
                <a:gd name="connsiteY8" fmla="*/ 819150 h 1638300"/>
                <a:gd name="connsiteX9" fmla="*/ 757956 w 1577106"/>
                <a:gd name="connsiteY9" fmla="*/ 57553 h 1638300"/>
                <a:gd name="connsiteX10" fmla="*/ 738906 w 1577106"/>
                <a:gd name="connsiteY10" fmla="*/ 58515 h 1638300"/>
                <a:gd name="connsiteX11" fmla="*/ 738906 w 1577106"/>
                <a:gd name="connsiteY11" fmla="*/ 962 h 163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7106" h="1638300">
                  <a:moveTo>
                    <a:pt x="757956" y="0"/>
                  </a:moveTo>
                  <a:cubicBezTo>
                    <a:pt x="1210360" y="0"/>
                    <a:pt x="1577106" y="366746"/>
                    <a:pt x="1577106" y="819150"/>
                  </a:cubicBezTo>
                  <a:cubicBezTo>
                    <a:pt x="1577106" y="1271554"/>
                    <a:pt x="1210360" y="1638300"/>
                    <a:pt x="757956" y="1638300"/>
                  </a:cubicBezTo>
                  <a:cubicBezTo>
                    <a:pt x="418653" y="1638300"/>
                    <a:pt x="127533" y="1432005"/>
                    <a:pt x="3179" y="1138000"/>
                  </a:cubicBezTo>
                  <a:lnTo>
                    <a:pt x="0" y="1127760"/>
                  </a:lnTo>
                  <a:lnTo>
                    <a:pt x="62811" y="1127760"/>
                  </a:lnTo>
                  <a:lnTo>
                    <a:pt x="126428" y="1244966"/>
                  </a:lnTo>
                  <a:cubicBezTo>
                    <a:pt x="263293" y="1447552"/>
                    <a:pt x="495070" y="1580747"/>
                    <a:pt x="757956" y="1580747"/>
                  </a:cubicBezTo>
                  <a:cubicBezTo>
                    <a:pt x="1178574" y="1580747"/>
                    <a:pt x="1519553" y="1239768"/>
                    <a:pt x="1519553" y="819150"/>
                  </a:cubicBezTo>
                  <a:cubicBezTo>
                    <a:pt x="1519553" y="398532"/>
                    <a:pt x="1178574" y="57553"/>
                    <a:pt x="757956" y="57553"/>
                  </a:cubicBezTo>
                  <a:lnTo>
                    <a:pt x="738906" y="58515"/>
                  </a:lnTo>
                  <a:lnTo>
                    <a:pt x="738906" y="962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3431" tIns="56716" rIns="113431" bIns="56716" anchor="ctr"/>
            <a:lstStyle/>
            <a:p>
              <a:pPr algn="ctr">
                <a:defRPr/>
              </a:pPr>
              <a:endParaRPr lang="zh-CN" altLang="en-US" b="1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5" name="8"/>
            <p:cNvSpPr>
              <a:spLocks noChangeAspect="1"/>
            </p:cNvSpPr>
            <p:nvPr/>
          </p:nvSpPr>
          <p:spPr bwMode="auto">
            <a:xfrm>
              <a:off x="9690211" y="2873295"/>
              <a:ext cx="720000" cy="613199"/>
            </a:xfrm>
            <a:custGeom>
              <a:avLst/>
              <a:gdLst/>
              <a:ahLst/>
              <a:cxnLst/>
              <a:rect l="0" t="0" r="r" b="b"/>
              <a:pathLst>
                <a:path w="4999037" h="4260141">
                  <a:moveTo>
                    <a:pt x="1900345" y="3557911"/>
                  </a:moveTo>
                  <a:lnTo>
                    <a:pt x="3097730" y="3557911"/>
                  </a:lnTo>
                  <a:lnTo>
                    <a:pt x="3102535" y="3590573"/>
                  </a:lnTo>
                  <a:lnTo>
                    <a:pt x="3107340" y="3623235"/>
                  </a:lnTo>
                  <a:lnTo>
                    <a:pt x="3113106" y="3656858"/>
                  </a:lnTo>
                  <a:lnTo>
                    <a:pt x="3119833" y="3691441"/>
                  </a:lnTo>
                  <a:lnTo>
                    <a:pt x="3126560" y="3717378"/>
                  </a:lnTo>
                  <a:lnTo>
                    <a:pt x="3134248" y="3744276"/>
                  </a:lnTo>
                  <a:lnTo>
                    <a:pt x="3140975" y="3769253"/>
                  </a:lnTo>
                  <a:lnTo>
                    <a:pt x="3148663" y="3795190"/>
                  </a:lnTo>
                  <a:lnTo>
                    <a:pt x="3158272" y="3821127"/>
                  </a:lnTo>
                  <a:lnTo>
                    <a:pt x="3166921" y="3846104"/>
                  </a:lnTo>
                  <a:lnTo>
                    <a:pt x="3177492" y="3871081"/>
                  </a:lnTo>
                  <a:lnTo>
                    <a:pt x="3189024" y="3895097"/>
                  </a:lnTo>
                  <a:lnTo>
                    <a:pt x="3200556" y="3919113"/>
                  </a:lnTo>
                  <a:lnTo>
                    <a:pt x="3213048" y="3941208"/>
                  </a:lnTo>
                  <a:lnTo>
                    <a:pt x="3226502" y="3964263"/>
                  </a:lnTo>
                  <a:lnTo>
                    <a:pt x="3240917" y="3984437"/>
                  </a:lnTo>
                  <a:lnTo>
                    <a:pt x="3256293" y="4004610"/>
                  </a:lnTo>
                  <a:lnTo>
                    <a:pt x="3271668" y="4024784"/>
                  </a:lnTo>
                  <a:lnTo>
                    <a:pt x="3288966" y="4042075"/>
                  </a:lnTo>
                  <a:lnTo>
                    <a:pt x="3306264" y="4058406"/>
                  </a:lnTo>
                  <a:lnTo>
                    <a:pt x="3318757" y="4069934"/>
                  </a:lnTo>
                  <a:lnTo>
                    <a:pt x="3331249" y="4079540"/>
                  </a:lnTo>
                  <a:lnTo>
                    <a:pt x="3344703" y="4089147"/>
                  </a:lnTo>
                  <a:lnTo>
                    <a:pt x="3358157" y="4097793"/>
                  </a:lnTo>
                  <a:lnTo>
                    <a:pt x="3372572" y="4106438"/>
                  </a:lnTo>
                  <a:lnTo>
                    <a:pt x="3386026" y="4114123"/>
                  </a:lnTo>
                  <a:lnTo>
                    <a:pt x="3402362" y="4121809"/>
                  </a:lnTo>
                  <a:lnTo>
                    <a:pt x="3417738" y="4127573"/>
                  </a:lnTo>
                  <a:lnTo>
                    <a:pt x="3433114" y="4133336"/>
                  </a:lnTo>
                  <a:lnTo>
                    <a:pt x="3450411" y="4138140"/>
                  </a:lnTo>
                  <a:lnTo>
                    <a:pt x="3467709" y="4142943"/>
                  </a:lnTo>
                  <a:lnTo>
                    <a:pt x="3485007" y="4145825"/>
                  </a:lnTo>
                  <a:lnTo>
                    <a:pt x="3504227" y="4148707"/>
                  </a:lnTo>
                  <a:lnTo>
                    <a:pt x="3523446" y="4151589"/>
                  </a:lnTo>
                  <a:lnTo>
                    <a:pt x="3543627" y="4152549"/>
                  </a:lnTo>
                  <a:lnTo>
                    <a:pt x="3564769" y="4152549"/>
                  </a:lnTo>
                  <a:lnTo>
                    <a:pt x="3564769" y="4260141"/>
                  </a:lnTo>
                  <a:lnTo>
                    <a:pt x="1434268" y="4260141"/>
                  </a:lnTo>
                  <a:lnTo>
                    <a:pt x="1434268" y="4152549"/>
                  </a:lnTo>
                  <a:lnTo>
                    <a:pt x="1455409" y="4152549"/>
                  </a:lnTo>
                  <a:lnTo>
                    <a:pt x="1474629" y="4151589"/>
                  </a:lnTo>
                  <a:lnTo>
                    <a:pt x="1493849" y="4148707"/>
                  </a:lnTo>
                  <a:lnTo>
                    <a:pt x="1513068" y="4145825"/>
                  </a:lnTo>
                  <a:lnTo>
                    <a:pt x="1530366" y="4142943"/>
                  </a:lnTo>
                  <a:lnTo>
                    <a:pt x="1547664" y="4138140"/>
                  </a:lnTo>
                  <a:lnTo>
                    <a:pt x="1564962" y="4133336"/>
                  </a:lnTo>
                  <a:lnTo>
                    <a:pt x="1581298" y="4127573"/>
                  </a:lnTo>
                  <a:lnTo>
                    <a:pt x="1596674" y="4121809"/>
                  </a:lnTo>
                  <a:lnTo>
                    <a:pt x="1612050" y="4114123"/>
                  </a:lnTo>
                  <a:lnTo>
                    <a:pt x="1626465" y="4106438"/>
                  </a:lnTo>
                  <a:lnTo>
                    <a:pt x="1639918" y="4097793"/>
                  </a:lnTo>
                  <a:lnTo>
                    <a:pt x="1653372" y="4089147"/>
                  </a:lnTo>
                  <a:lnTo>
                    <a:pt x="1666826" y="4079540"/>
                  </a:lnTo>
                  <a:lnTo>
                    <a:pt x="1679319" y="4069934"/>
                  </a:lnTo>
                  <a:lnTo>
                    <a:pt x="1691811" y="4058406"/>
                  </a:lnTo>
                  <a:lnTo>
                    <a:pt x="1703343" y="4047839"/>
                  </a:lnTo>
                  <a:lnTo>
                    <a:pt x="1715836" y="4036311"/>
                  </a:lnTo>
                  <a:lnTo>
                    <a:pt x="1726407" y="4024784"/>
                  </a:lnTo>
                  <a:lnTo>
                    <a:pt x="1736978" y="4012295"/>
                  </a:lnTo>
                  <a:lnTo>
                    <a:pt x="1757158" y="3985397"/>
                  </a:lnTo>
                  <a:lnTo>
                    <a:pt x="1776378" y="3956578"/>
                  </a:lnTo>
                  <a:lnTo>
                    <a:pt x="1793676" y="3926798"/>
                  </a:lnTo>
                  <a:lnTo>
                    <a:pt x="1809052" y="3895097"/>
                  </a:lnTo>
                  <a:lnTo>
                    <a:pt x="1824427" y="3863396"/>
                  </a:lnTo>
                  <a:lnTo>
                    <a:pt x="1837881" y="3829773"/>
                  </a:lnTo>
                  <a:lnTo>
                    <a:pt x="1849413" y="3795190"/>
                  </a:lnTo>
                  <a:lnTo>
                    <a:pt x="1859984" y="3761568"/>
                  </a:lnTo>
                  <a:lnTo>
                    <a:pt x="1868632" y="3726984"/>
                  </a:lnTo>
                  <a:lnTo>
                    <a:pt x="1878242" y="3692401"/>
                  </a:lnTo>
                  <a:lnTo>
                    <a:pt x="1884969" y="3657818"/>
                  </a:lnTo>
                  <a:lnTo>
                    <a:pt x="1890735" y="3623235"/>
                  </a:lnTo>
                  <a:lnTo>
                    <a:pt x="1896501" y="3590573"/>
                  </a:lnTo>
                  <a:lnTo>
                    <a:pt x="1900345" y="3557911"/>
                  </a:lnTo>
                  <a:close/>
                  <a:moveTo>
                    <a:pt x="344993" y="345832"/>
                  </a:moveTo>
                  <a:lnTo>
                    <a:pt x="344993" y="3036592"/>
                  </a:lnTo>
                  <a:lnTo>
                    <a:pt x="4655005" y="3036592"/>
                  </a:lnTo>
                  <a:lnTo>
                    <a:pt x="4655005" y="345832"/>
                  </a:lnTo>
                  <a:lnTo>
                    <a:pt x="344993" y="345832"/>
                  </a:lnTo>
                  <a:close/>
                  <a:moveTo>
                    <a:pt x="142226" y="0"/>
                  </a:moveTo>
                  <a:lnTo>
                    <a:pt x="4857773" y="0"/>
                  </a:lnTo>
                  <a:lnTo>
                    <a:pt x="4872187" y="961"/>
                  </a:lnTo>
                  <a:lnTo>
                    <a:pt x="4885641" y="2882"/>
                  </a:lnTo>
                  <a:lnTo>
                    <a:pt x="4899095" y="6725"/>
                  </a:lnTo>
                  <a:lnTo>
                    <a:pt x="4913510" y="10567"/>
                  </a:lnTo>
                  <a:lnTo>
                    <a:pt x="4925042" y="17292"/>
                  </a:lnTo>
                  <a:lnTo>
                    <a:pt x="4936573" y="24016"/>
                  </a:lnTo>
                  <a:lnTo>
                    <a:pt x="4947144" y="32662"/>
                  </a:lnTo>
                  <a:lnTo>
                    <a:pt x="4957715" y="42268"/>
                  </a:lnTo>
                  <a:lnTo>
                    <a:pt x="4967325" y="51875"/>
                  </a:lnTo>
                  <a:lnTo>
                    <a:pt x="4975974" y="62442"/>
                  </a:lnTo>
                  <a:lnTo>
                    <a:pt x="4982701" y="73970"/>
                  </a:lnTo>
                  <a:lnTo>
                    <a:pt x="4988466" y="87419"/>
                  </a:lnTo>
                  <a:lnTo>
                    <a:pt x="4993271" y="99907"/>
                  </a:lnTo>
                  <a:lnTo>
                    <a:pt x="4996154" y="113356"/>
                  </a:lnTo>
                  <a:lnTo>
                    <a:pt x="4999037" y="127766"/>
                  </a:lnTo>
                  <a:lnTo>
                    <a:pt x="4999037" y="142175"/>
                  </a:lnTo>
                  <a:lnTo>
                    <a:pt x="4999037" y="3238327"/>
                  </a:lnTo>
                  <a:lnTo>
                    <a:pt x="4999037" y="3253697"/>
                  </a:lnTo>
                  <a:lnTo>
                    <a:pt x="4996154" y="3268106"/>
                  </a:lnTo>
                  <a:lnTo>
                    <a:pt x="4993271" y="3281555"/>
                  </a:lnTo>
                  <a:lnTo>
                    <a:pt x="4988466" y="3295004"/>
                  </a:lnTo>
                  <a:lnTo>
                    <a:pt x="4982701" y="3307493"/>
                  </a:lnTo>
                  <a:lnTo>
                    <a:pt x="4975974" y="3319021"/>
                  </a:lnTo>
                  <a:lnTo>
                    <a:pt x="4967325" y="3329588"/>
                  </a:lnTo>
                  <a:lnTo>
                    <a:pt x="4957715" y="3339194"/>
                  </a:lnTo>
                  <a:lnTo>
                    <a:pt x="4947144" y="3349761"/>
                  </a:lnTo>
                  <a:lnTo>
                    <a:pt x="4936573" y="3357446"/>
                  </a:lnTo>
                  <a:lnTo>
                    <a:pt x="4925042" y="3364171"/>
                  </a:lnTo>
                  <a:lnTo>
                    <a:pt x="4913510" y="3369935"/>
                  </a:lnTo>
                  <a:lnTo>
                    <a:pt x="4899095" y="3374738"/>
                  </a:lnTo>
                  <a:lnTo>
                    <a:pt x="4885641" y="3378580"/>
                  </a:lnTo>
                  <a:lnTo>
                    <a:pt x="4872187" y="3380502"/>
                  </a:lnTo>
                  <a:lnTo>
                    <a:pt x="4857773" y="3381462"/>
                  </a:lnTo>
                  <a:lnTo>
                    <a:pt x="142226" y="3381462"/>
                  </a:lnTo>
                  <a:lnTo>
                    <a:pt x="127811" y="3380502"/>
                  </a:lnTo>
                  <a:lnTo>
                    <a:pt x="113396" y="3378580"/>
                  </a:lnTo>
                  <a:lnTo>
                    <a:pt x="99942" y="3374738"/>
                  </a:lnTo>
                  <a:lnTo>
                    <a:pt x="86489" y="3369935"/>
                  </a:lnTo>
                  <a:lnTo>
                    <a:pt x="73996" y="3364171"/>
                  </a:lnTo>
                  <a:lnTo>
                    <a:pt x="62464" y="3357446"/>
                  </a:lnTo>
                  <a:lnTo>
                    <a:pt x="51893" y="3349761"/>
                  </a:lnTo>
                  <a:lnTo>
                    <a:pt x="42283" y="3339194"/>
                  </a:lnTo>
                  <a:lnTo>
                    <a:pt x="31713" y="3329588"/>
                  </a:lnTo>
                  <a:lnTo>
                    <a:pt x="24025" y="3319021"/>
                  </a:lnTo>
                  <a:lnTo>
                    <a:pt x="17298" y="3307493"/>
                  </a:lnTo>
                  <a:lnTo>
                    <a:pt x="11532" y="3295004"/>
                  </a:lnTo>
                  <a:lnTo>
                    <a:pt x="6727" y="3281555"/>
                  </a:lnTo>
                  <a:lnTo>
                    <a:pt x="2883" y="3268106"/>
                  </a:lnTo>
                  <a:lnTo>
                    <a:pt x="961" y="3253697"/>
                  </a:lnTo>
                  <a:lnTo>
                    <a:pt x="0" y="3238327"/>
                  </a:lnTo>
                  <a:lnTo>
                    <a:pt x="0" y="142175"/>
                  </a:lnTo>
                  <a:lnTo>
                    <a:pt x="961" y="127766"/>
                  </a:lnTo>
                  <a:lnTo>
                    <a:pt x="2883" y="113356"/>
                  </a:lnTo>
                  <a:lnTo>
                    <a:pt x="6727" y="99907"/>
                  </a:lnTo>
                  <a:lnTo>
                    <a:pt x="11532" y="87419"/>
                  </a:lnTo>
                  <a:lnTo>
                    <a:pt x="17298" y="73970"/>
                  </a:lnTo>
                  <a:lnTo>
                    <a:pt x="24025" y="62442"/>
                  </a:lnTo>
                  <a:lnTo>
                    <a:pt x="31713" y="51875"/>
                  </a:lnTo>
                  <a:lnTo>
                    <a:pt x="42283" y="42268"/>
                  </a:lnTo>
                  <a:lnTo>
                    <a:pt x="51893" y="32662"/>
                  </a:lnTo>
                  <a:lnTo>
                    <a:pt x="62464" y="24016"/>
                  </a:lnTo>
                  <a:lnTo>
                    <a:pt x="73996" y="17292"/>
                  </a:lnTo>
                  <a:lnTo>
                    <a:pt x="86489" y="10567"/>
                  </a:lnTo>
                  <a:lnTo>
                    <a:pt x="99942" y="6725"/>
                  </a:lnTo>
                  <a:lnTo>
                    <a:pt x="113396" y="2882"/>
                  </a:lnTo>
                  <a:lnTo>
                    <a:pt x="127811" y="961"/>
                  </a:lnTo>
                  <a:lnTo>
                    <a:pt x="14222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bIns="396000" anchor="ctr">
              <a:scene3d>
                <a:camera prst="orthographicFront"/>
                <a:lightRig rig="threePt" dir="t"/>
              </a:scene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b="1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2E5A4E2E-38B8-0BE2-DFF7-C5DF5234AC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15</a:t>
            </a:fld>
            <a:endParaRPr lang="en-US" altLang="zh-CN" dirty="0"/>
          </a:p>
        </p:txBody>
      </p:sp>
      <p:sp>
        <p:nvSpPr>
          <p:cNvPr id="7" name="文本框 2">
            <a:extLst>
              <a:ext uri="{FF2B5EF4-FFF2-40B4-BE49-F238E27FC236}">
                <a16:creationId xmlns:a16="http://schemas.microsoft.com/office/drawing/2014/main" id="{27551CFB-B874-B399-F610-64E7B8B212C6}"/>
              </a:ext>
            </a:extLst>
          </p:cNvPr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3.3 </a:t>
            </a:r>
            <a:r>
              <a:rPr lang="zh-TW" altLang="en-US" dirty="0"/>
              <a:t>系統分析書</a:t>
            </a:r>
          </a:p>
        </p:txBody>
      </p:sp>
    </p:spTree>
    <p:extLst>
      <p:ext uri="{BB962C8B-B14F-4D97-AF65-F5344CB8AC3E}">
        <p14:creationId xmlns:p14="http://schemas.microsoft.com/office/powerpoint/2010/main" val="20223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2"/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3.3 </a:t>
            </a:r>
            <a:r>
              <a:rPr lang="zh-TW" altLang="en-US" dirty="0"/>
              <a:t>系統分析書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0F08EC9-33F5-C022-352D-92C60892A8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17" t="8652" r="12508" b="3626"/>
          <a:stretch/>
        </p:blipFill>
        <p:spPr>
          <a:xfrm>
            <a:off x="4802187" y="1905794"/>
            <a:ext cx="6399738" cy="385058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50A1019-9B4B-373D-232C-48B5CA2DC4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160" t="1828" r="8491" b="4618"/>
          <a:stretch/>
        </p:blipFill>
        <p:spPr>
          <a:xfrm>
            <a:off x="1755088" y="722214"/>
            <a:ext cx="3032558" cy="5429180"/>
          </a:xfrm>
          <a:prstGeom prst="rect">
            <a:avLst/>
          </a:prstGeom>
        </p:spPr>
      </p:pic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C24AF397-74D6-7ACB-24DE-E3CC0DC657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16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67463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2"/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3.2 </a:t>
            </a:r>
            <a:r>
              <a:rPr lang="zh-TW" altLang="en-US" dirty="0"/>
              <a:t>手機購物網站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30EFB92-2526-0B53-E7E5-30D44765F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17</a:t>
            </a:fld>
            <a:endParaRPr lang="en-US" altLang="zh-CN" dirty="0"/>
          </a:p>
        </p:txBody>
      </p: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779EDADE-D8DC-4A2D-8C23-4D6ED0FE2178}"/>
              </a:ext>
            </a:extLst>
          </p:cNvPr>
          <p:cNvGrpSpPr/>
          <p:nvPr/>
        </p:nvGrpSpPr>
        <p:grpSpPr>
          <a:xfrm>
            <a:off x="7509246" y="1772409"/>
            <a:ext cx="1534866" cy="1591750"/>
            <a:chOff x="6920300" y="1914970"/>
            <a:chExt cx="2101296" cy="2179171"/>
          </a:xfrm>
        </p:grpSpPr>
        <p:pic>
          <p:nvPicPr>
            <p:cNvPr id="38" name="Picture 4" descr="HTML - Wikipedia">
              <a:extLst>
                <a:ext uri="{FF2B5EF4-FFF2-40B4-BE49-F238E27FC236}">
                  <a16:creationId xmlns:a16="http://schemas.microsoft.com/office/drawing/2014/main" id="{306520E8-1CE1-421E-BB71-D64A663BFBF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006" t="-69" r="13078" b="562"/>
            <a:stretch/>
          </p:blipFill>
          <p:spPr bwMode="auto">
            <a:xfrm>
              <a:off x="7550752" y="1914970"/>
              <a:ext cx="840392" cy="11162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9" name="文字方塊 27">
              <a:extLst>
                <a:ext uri="{FF2B5EF4-FFF2-40B4-BE49-F238E27FC236}">
                  <a16:creationId xmlns:a16="http://schemas.microsoft.com/office/drawing/2014/main" id="{5173CC07-8B77-4D4A-AB6F-87651BBF74B5}"/>
                </a:ext>
              </a:extLst>
            </p:cNvPr>
            <p:cNvSpPr txBox="1"/>
            <p:nvPr/>
          </p:nvSpPr>
          <p:spPr>
            <a:xfrm>
              <a:off x="6920300" y="3130458"/>
              <a:ext cx="2101296" cy="963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建立網頁的</a:t>
              </a:r>
              <a:endParaRPr lang="en-US" altLang="zh-TW" sz="1400" b="1" dirty="0">
                <a:solidFill>
                  <a:schemeClr val="accent6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標準標記語言</a:t>
              </a:r>
            </a:p>
          </p:txBody>
        </p: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15D58CA8-60EB-45C2-8A6B-BB0DA1332039}"/>
              </a:ext>
            </a:extLst>
          </p:cNvPr>
          <p:cNvGrpSpPr/>
          <p:nvPr/>
        </p:nvGrpSpPr>
        <p:grpSpPr>
          <a:xfrm>
            <a:off x="9528638" y="1763099"/>
            <a:ext cx="1450915" cy="1610370"/>
            <a:chOff x="8903875" y="1889478"/>
            <a:chExt cx="1986362" cy="2204661"/>
          </a:xfrm>
        </p:grpSpPr>
        <p:pic>
          <p:nvPicPr>
            <p:cNvPr id="36" name="Picture 6" descr="CSS - 維基百科，自由嘅百科全書">
              <a:extLst>
                <a:ext uri="{FF2B5EF4-FFF2-40B4-BE49-F238E27FC236}">
                  <a16:creationId xmlns:a16="http://schemas.microsoft.com/office/drawing/2014/main" id="{1F8CAE88-75B2-4E42-B4BA-EB4CA3EFA9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174" b="2"/>
            <a:stretch/>
          </p:blipFill>
          <p:spPr bwMode="auto">
            <a:xfrm>
              <a:off x="9488724" y="1889478"/>
              <a:ext cx="816664" cy="11672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文字方塊 28">
              <a:extLst>
                <a:ext uri="{FF2B5EF4-FFF2-40B4-BE49-F238E27FC236}">
                  <a16:creationId xmlns:a16="http://schemas.microsoft.com/office/drawing/2014/main" id="{47697AC7-B79A-484B-9E34-69B239998AFF}"/>
                </a:ext>
              </a:extLst>
            </p:cNvPr>
            <p:cNvSpPr txBox="1"/>
            <p:nvPr/>
          </p:nvSpPr>
          <p:spPr>
            <a:xfrm>
              <a:off x="8903875" y="3130457"/>
              <a:ext cx="1986362" cy="963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用來添加樣式</a:t>
              </a:r>
              <a:br>
                <a:rPr lang="en-US" altLang="zh-TW" sz="1400" b="1" dirty="0">
                  <a:solidFill>
                    <a:schemeClr val="accent6"/>
                  </a:solidFill>
                </a:rPr>
              </a:br>
              <a:r>
                <a:rPr lang="zh-TW" altLang="en-US" sz="1400" b="1" dirty="0">
                  <a:solidFill>
                    <a:schemeClr val="accent6"/>
                  </a:solidFill>
                </a:rPr>
                <a:t>和修飾網頁</a:t>
              </a:r>
            </a:p>
          </p:txBody>
        </p:sp>
      </p:grp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A0D31FE9-34EC-4EE5-BCC3-3545278EE81B}"/>
              </a:ext>
            </a:extLst>
          </p:cNvPr>
          <p:cNvGrpSpPr/>
          <p:nvPr/>
        </p:nvGrpSpPr>
        <p:grpSpPr>
          <a:xfrm>
            <a:off x="9661381" y="4114298"/>
            <a:ext cx="1264838" cy="1470646"/>
            <a:chOff x="5723904" y="4449148"/>
            <a:chExt cx="1731615" cy="2013375"/>
          </a:xfrm>
        </p:grpSpPr>
        <p:pic>
          <p:nvPicPr>
            <p:cNvPr id="34" name="Picture 14">
              <a:extLst>
                <a:ext uri="{FF2B5EF4-FFF2-40B4-BE49-F238E27FC236}">
                  <a16:creationId xmlns:a16="http://schemas.microsoft.com/office/drawing/2014/main" id="{E0C44022-59C7-4014-870A-7278FB8932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03" t="11263" r="8677" b="10590"/>
            <a:stretch/>
          </p:blipFill>
          <p:spPr bwMode="auto">
            <a:xfrm>
              <a:off x="6106875" y="4449148"/>
              <a:ext cx="965674" cy="9167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" name="文字方塊 29">
              <a:extLst>
                <a:ext uri="{FF2B5EF4-FFF2-40B4-BE49-F238E27FC236}">
                  <a16:creationId xmlns:a16="http://schemas.microsoft.com/office/drawing/2014/main" id="{34119403-B383-4D9D-B01D-4E7E389B259D}"/>
                </a:ext>
              </a:extLst>
            </p:cNvPr>
            <p:cNvSpPr txBox="1"/>
            <p:nvPr/>
          </p:nvSpPr>
          <p:spPr>
            <a:xfrm>
              <a:off x="5723904" y="5498840"/>
              <a:ext cx="1731615" cy="963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使用</a:t>
              </a:r>
              <a:r>
                <a:rPr lang="en-US" altLang="zh-TW" sz="1400" b="1" dirty="0">
                  <a:solidFill>
                    <a:schemeClr val="accent6"/>
                  </a:solidFill>
                </a:rPr>
                <a:t>Fetch</a:t>
              </a:r>
            </a:p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方法串接</a:t>
              </a:r>
              <a:r>
                <a:rPr lang="en-US" altLang="zh-TW" sz="1400" b="1" dirty="0">
                  <a:solidFill>
                    <a:schemeClr val="accent6"/>
                  </a:solidFill>
                </a:rPr>
                <a:t>API</a:t>
              </a:r>
              <a:endParaRPr lang="zh-TW" altLang="en-US" sz="1400" b="1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9C50C45E-5067-4B0B-8ED0-709F0FB43BA7}"/>
              </a:ext>
            </a:extLst>
          </p:cNvPr>
          <p:cNvGrpSpPr/>
          <p:nvPr/>
        </p:nvGrpSpPr>
        <p:grpSpPr>
          <a:xfrm>
            <a:off x="7699838" y="4074005"/>
            <a:ext cx="1335356" cy="1551228"/>
            <a:chOff x="7808828" y="2960552"/>
            <a:chExt cx="1828157" cy="2123695"/>
          </a:xfrm>
        </p:grpSpPr>
        <p:pic>
          <p:nvPicPr>
            <p:cNvPr id="32" name="Picture 12" descr="Javascript logo">
              <a:extLst>
                <a:ext uri="{FF2B5EF4-FFF2-40B4-BE49-F238E27FC236}">
                  <a16:creationId xmlns:a16="http://schemas.microsoft.com/office/drawing/2014/main" id="{F98B8774-F0C1-4979-9221-0E43E4F9EF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97315" y="2960552"/>
              <a:ext cx="1051182" cy="11364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文字方塊 30">
              <a:extLst>
                <a:ext uri="{FF2B5EF4-FFF2-40B4-BE49-F238E27FC236}">
                  <a16:creationId xmlns:a16="http://schemas.microsoft.com/office/drawing/2014/main" id="{AF33604B-1138-4C29-A285-4130C43F022D}"/>
                </a:ext>
              </a:extLst>
            </p:cNvPr>
            <p:cNvSpPr txBox="1"/>
            <p:nvPr/>
          </p:nvSpPr>
          <p:spPr>
            <a:xfrm>
              <a:off x="7808828" y="4120564"/>
              <a:ext cx="1828157" cy="9636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用於動態</a:t>
              </a:r>
              <a:endParaRPr lang="en-US" altLang="zh-TW" sz="1400" b="1" dirty="0">
                <a:solidFill>
                  <a:schemeClr val="accent6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更新內容</a:t>
              </a:r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F7E71C6C-517E-4119-BC86-B408C216C822}"/>
              </a:ext>
            </a:extLst>
          </p:cNvPr>
          <p:cNvGrpSpPr/>
          <p:nvPr/>
        </p:nvGrpSpPr>
        <p:grpSpPr>
          <a:xfrm>
            <a:off x="5642438" y="4112405"/>
            <a:ext cx="1349974" cy="1351381"/>
            <a:chOff x="7029534" y="2054048"/>
            <a:chExt cx="1555543" cy="1557166"/>
          </a:xfrm>
        </p:grpSpPr>
        <p:pic>
          <p:nvPicPr>
            <p:cNvPr id="11" name="Picture 2" descr="iT 邦幫忙::一起幫忙解決難題，拯救IT 人的一天">
              <a:extLst>
                <a:ext uri="{FF2B5EF4-FFF2-40B4-BE49-F238E27FC236}">
                  <a16:creationId xmlns:a16="http://schemas.microsoft.com/office/drawing/2014/main" id="{ADDB8B26-2B92-4038-BB43-F39F180ADA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98" r="21840"/>
            <a:stretch/>
          </p:blipFill>
          <p:spPr bwMode="auto">
            <a:xfrm>
              <a:off x="7251721" y="2054048"/>
              <a:ext cx="1044175" cy="9565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文字方塊 23">
              <a:extLst>
                <a:ext uri="{FF2B5EF4-FFF2-40B4-BE49-F238E27FC236}">
                  <a16:creationId xmlns:a16="http://schemas.microsoft.com/office/drawing/2014/main" id="{631DDB1E-FE15-463B-AEC6-DDEDE694632F}"/>
                </a:ext>
              </a:extLst>
            </p:cNvPr>
            <p:cNvSpPr txBox="1"/>
            <p:nvPr/>
          </p:nvSpPr>
          <p:spPr>
            <a:xfrm>
              <a:off x="7029534" y="3172490"/>
              <a:ext cx="1555543" cy="4387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用於測試</a:t>
              </a:r>
              <a:r>
                <a:rPr lang="en-US" altLang="zh-TW" sz="1400" b="1" dirty="0">
                  <a:solidFill>
                    <a:schemeClr val="accent6"/>
                  </a:solidFill>
                </a:rPr>
                <a:t>API</a:t>
              </a:r>
              <a:endParaRPr lang="zh-TW" altLang="en-US" sz="1400" b="1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5" name="群組 4">
            <a:extLst>
              <a:ext uri="{FF2B5EF4-FFF2-40B4-BE49-F238E27FC236}">
                <a16:creationId xmlns:a16="http://schemas.microsoft.com/office/drawing/2014/main" id="{993BF595-1ECB-4A8A-BBF0-B5E9AA9759DE}"/>
              </a:ext>
            </a:extLst>
          </p:cNvPr>
          <p:cNvGrpSpPr/>
          <p:nvPr/>
        </p:nvGrpSpPr>
        <p:grpSpPr>
          <a:xfrm>
            <a:off x="5300822" y="1808147"/>
            <a:ext cx="1865616" cy="1520274"/>
            <a:chOff x="8722825" y="2167262"/>
            <a:chExt cx="2405193" cy="1959972"/>
          </a:xfrm>
        </p:grpSpPr>
        <p:pic>
          <p:nvPicPr>
            <p:cNvPr id="9" name="Picture 4" descr="Using ConfigCat Feature Flags in ASP.NET Core Web API | ConfigCat Blog">
              <a:extLst>
                <a:ext uri="{FF2B5EF4-FFF2-40B4-BE49-F238E27FC236}">
                  <a16:creationId xmlns:a16="http://schemas.microsoft.com/office/drawing/2014/main" id="{2D0C241E-7373-4935-91B8-32B8EBE5A72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466" t="19313" r="60218" b="20910"/>
            <a:stretch/>
          </p:blipFill>
          <p:spPr bwMode="auto">
            <a:xfrm>
              <a:off x="9492982" y="2167262"/>
              <a:ext cx="866274" cy="9565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文字方塊 24">
              <a:extLst>
                <a:ext uri="{FF2B5EF4-FFF2-40B4-BE49-F238E27FC236}">
                  <a16:creationId xmlns:a16="http://schemas.microsoft.com/office/drawing/2014/main" id="{8E2D8174-9E1B-4503-A80F-3EB55A5E8734}"/>
                </a:ext>
              </a:extLst>
            </p:cNvPr>
            <p:cNvSpPr txBox="1"/>
            <p:nvPr/>
          </p:nvSpPr>
          <p:spPr>
            <a:xfrm>
              <a:off x="8722825" y="3219736"/>
              <a:ext cx="2405193" cy="907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使用</a:t>
              </a:r>
              <a:r>
                <a:rPr lang="en-US" altLang="zh-TW" sz="1400" b="1" dirty="0">
                  <a:solidFill>
                    <a:schemeClr val="accent6"/>
                  </a:solidFill>
                </a:rPr>
                <a:t>ASP</a:t>
              </a:r>
              <a:r>
                <a:rPr lang="zh-TW" altLang="en-US" sz="1400" b="1" dirty="0">
                  <a:solidFill>
                    <a:schemeClr val="accent6"/>
                  </a:solidFill>
                </a:rPr>
                <a:t> </a:t>
              </a:r>
              <a:r>
                <a:rPr lang="en-US" altLang="zh-TW" sz="1400" b="1" dirty="0">
                  <a:solidFill>
                    <a:schemeClr val="accent6"/>
                  </a:solidFill>
                </a:rPr>
                <a:t>.NET</a:t>
              </a:r>
              <a:r>
                <a:rPr lang="zh-TW" altLang="en-US" sz="1400" b="1" dirty="0">
                  <a:solidFill>
                    <a:schemeClr val="accent6"/>
                  </a:solidFill>
                </a:rPr>
                <a:t> </a:t>
              </a:r>
              <a:r>
                <a:rPr lang="en-US" altLang="zh-TW" sz="1400" b="1" dirty="0">
                  <a:solidFill>
                    <a:schemeClr val="accent6"/>
                  </a:solidFill>
                </a:rPr>
                <a:t>Core</a:t>
              </a:r>
            </a:p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建立</a:t>
              </a:r>
              <a:r>
                <a:rPr lang="en-US" altLang="zh-TW" sz="1400" b="1" dirty="0">
                  <a:solidFill>
                    <a:schemeClr val="accent6"/>
                  </a:solidFill>
                </a:rPr>
                <a:t>WEB</a:t>
              </a:r>
              <a:r>
                <a:rPr lang="zh-TW" altLang="en-US" sz="1400" b="1" dirty="0">
                  <a:solidFill>
                    <a:schemeClr val="accent6"/>
                  </a:solidFill>
                </a:rPr>
                <a:t> </a:t>
              </a:r>
              <a:r>
                <a:rPr lang="en-US" altLang="zh-TW" sz="1400" b="1" dirty="0">
                  <a:solidFill>
                    <a:schemeClr val="accent6"/>
                  </a:solidFill>
                </a:rPr>
                <a:t>API</a:t>
              </a:r>
              <a:endParaRPr lang="zh-TW" altLang="en-US" sz="1400" b="1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6" name="群組 5">
            <a:extLst>
              <a:ext uri="{FF2B5EF4-FFF2-40B4-BE49-F238E27FC236}">
                <a16:creationId xmlns:a16="http://schemas.microsoft.com/office/drawing/2014/main" id="{14C7E950-857B-4E39-8E08-EAF609D3A1DF}"/>
              </a:ext>
            </a:extLst>
          </p:cNvPr>
          <p:cNvGrpSpPr/>
          <p:nvPr/>
        </p:nvGrpSpPr>
        <p:grpSpPr>
          <a:xfrm>
            <a:off x="2952765" y="4060395"/>
            <a:ext cx="2308673" cy="1578448"/>
            <a:chOff x="3904782" y="3043566"/>
            <a:chExt cx="2660232" cy="1818810"/>
          </a:xfrm>
        </p:grpSpPr>
        <p:pic>
          <p:nvPicPr>
            <p:cNvPr id="7" name="Picture 6" descr="Sql server - Free logo icons">
              <a:extLst>
                <a:ext uri="{FF2B5EF4-FFF2-40B4-BE49-F238E27FC236}">
                  <a16:creationId xmlns:a16="http://schemas.microsoft.com/office/drawing/2014/main" id="{E2A81736-3F00-49C4-8EBB-D8F7A5C331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72023" y="3043566"/>
              <a:ext cx="956538" cy="9565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文字方塊 25">
              <a:extLst>
                <a:ext uri="{FF2B5EF4-FFF2-40B4-BE49-F238E27FC236}">
                  <a16:creationId xmlns:a16="http://schemas.microsoft.com/office/drawing/2014/main" id="{7B5E14B1-7CE6-4557-96E2-DA32A3E6A7CD}"/>
                </a:ext>
              </a:extLst>
            </p:cNvPr>
            <p:cNvSpPr txBox="1"/>
            <p:nvPr/>
          </p:nvSpPr>
          <p:spPr>
            <a:xfrm>
              <a:off x="3904782" y="4051275"/>
              <a:ext cx="2660232" cy="811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關聯式資料庫管理系統</a:t>
              </a:r>
              <a:endParaRPr lang="en-US" altLang="zh-TW" sz="1400" b="1" dirty="0">
                <a:solidFill>
                  <a:schemeClr val="accent6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存放所需資料</a:t>
              </a:r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6FEF25D5-74AF-429C-9AF4-188B45E0904E}"/>
              </a:ext>
            </a:extLst>
          </p:cNvPr>
          <p:cNvGrpSpPr/>
          <p:nvPr/>
        </p:nvGrpSpPr>
        <p:grpSpPr>
          <a:xfrm>
            <a:off x="3091023" y="1822256"/>
            <a:ext cx="1865615" cy="1492057"/>
            <a:chOff x="4096283" y="2815524"/>
            <a:chExt cx="2552307" cy="2041251"/>
          </a:xfrm>
        </p:grpSpPr>
        <p:pic>
          <p:nvPicPr>
            <p:cNvPr id="22" name="Picture 2" descr="10 VS Code Extensions to Increase Your Productivity">
              <a:extLst>
                <a:ext uri="{FF2B5EF4-FFF2-40B4-BE49-F238E27FC236}">
                  <a16:creationId xmlns:a16="http://schemas.microsoft.com/office/drawing/2014/main" id="{1F2C2C46-A742-4281-BDA5-CD85AFBC0DD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37" t="13241" r="30748" b="19834"/>
            <a:stretch/>
          </p:blipFill>
          <p:spPr bwMode="auto">
            <a:xfrm>
              <a:off x="5065701" y="2815524"/>
              <a:ext cx="897992" cy="8814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文字方塊 26">
              <a:extLst>
                <a:ext uri="{FF2B5EF4-FFF2-40B4-BE49-F238E27FC236}">
                  <a16:creationId xmlns:a16="http://schemas.microsoft.com/office/drawing/2014/main" id="{0A9BB508-C5B0-4081-BF2E-6FB3E4350EDF}"/>
                </a:ext>
              </a:extLst>
            </p:cNvPr>
            <p:cNvSpPr txBox="1"/>
            <p:nvPr/>
          </p:nvSpPr>
          <p:spPr>
            <a:xfrm>
              <a:off x="4096283" y="3900436"/>
              <a:ext cx="2552307" cy="956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免費原始碼編輯器</a:t>
              </a:r>
              <a:endParaRPr lang="en-US" altLang="zh-TW" sz="1400" b="1" dirty="0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開發平台</a:t>
              </a:r>
            </a:p>
          </p:txBody>
        </p:sp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89D9FA8D-24B8-4507-B205-B330B0838326}"/>
              </a:ext>
            </a:extLst>
          </p:cNvPr>
          <p:cNvGrpSpPr/>
          <p:nvPr/>
        </p:nvGrpSpPr>
        <p:grpSpPr>
          <a:xfrm>
            <a:off x="1182020" y="1844809"/>
            <a:ext cx="1534866" cy="1446950"/>
            <a:chOff x="6734838" y="2957564"/>
            <a:chExt cx="2099815" cy="1979538"/>
          </a:xfrm>
        </p:grpSpPr>
        <p:pic>
          <p:nvPicPr>
            <p:cNvPr id="19" name="Picture 8" descr="Git - Logo Downloads">
              <a:extLst>
                <a:ext uri="{FF2B5EF4-FFF2-40B4-BE49-F238E27FC236}">
                  <a16:creationId xmlns:a16="http://schemas.microsoft.com/office/drawing/2014/main" id="{4C4A2F9E-F9EB-49DE-A77D-9CA5392B96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86615" y="2957564"/>
              <a:ext cx="743887" cy="7438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文字方塊 33">
              <a:extLst>
                <a:ext uri="{FF2B5EF4-FFF2-40B4-BE49-F238E27FC236}">
                  <a16:creationId xmlns:a16="http://schemas.microsoft.com/office/drawing/2014/main" id="{EECF1E62-CC54-40EB-A6B2-C6D5D74CFD73}"/>
                </a:ext>
              </a:extLst>
            </p:cNvPr>
            <p:cNvSpPr txBox="1"/>
            <p:nvPr/>
          </p:nvSpPr>
          <p:spPr>
            <a:xfrm>
              <a:off x="6734838" y="3974098"/>
              <a:ext cx="2099815" cy="963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分散式</a:t>
              </a:r>
              <a:endParaRPr lang="en-US" altLang="zh-TW" sz="1400" b="1" dirty="0">
                <a:solidFill>
                  <a:schemeClr val="accent6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版本控制軟體</a:t>
              </a:r>
            </a:p>
          </p:txBody>
        </p:sp>
      </p:grp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94C8F1D2-192D-41DF-8C28-A435D369B377}"/>
              </a:ext>
            </a:extLst>
          </p:cNvPr>
          <p:cNvGrpSpPr/>
          <p:nvPr/>
        </p:nvGrpSpPr>
        <p:grpSpPr>
          <a:xfrm>
            <a:off x="1068387" y="4135318"/>
            <a:ext cx="1648500" cy="1428602"/>
            <a:chOff x="8955157" y="3102931"/>
            <a:chExt cx="2255277" cy="1954439"/>
          </a:xfrm>
        </p:grpSpPr>
        <p:pic>
          <p:nvPicPr>
            <p:cNvPr id="17" name="Picture 10" descr="GitHub Logo and symbol, meaning, history, PNG, brand">
              <a:extLst>
                <a:ext uri="{FF2B5EF4-FFF2-40B4-BE49-F238E27FC236}">
                  <a16:creationId xmlns:a16="http://schemas.microsoft.com/office/drawing/2014/main" id="{E4707EE3-54F5-4557-953E-455EF3034D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801" r="16801"/>
            <a:stretch/>
          </p:blipFill>
          <p:spPr bwMode="auto">
            <a:xfrm>
              <a:off x="9553167" y="3102931"/>
              <a:ext cx="863024" cy="7278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文字方塊 34">
              <a:extLst>
                <a:ext uri="{FF2B5EF4-FFF2-40B4-BE49-F238E27FC236}">
                  <a16:creationId xmlns:a16="http://schemas.microsoft.com/office/drawing/2014/main" id="{44FCB853-BA2B-429D-B0A0-106649261AFF}"/>
                </a:ext>
              </a:extLst>
            </p:cNvPr>
            <p:cNvSpPr txBox="1"/>
            <p:nvPr/>
          </p:nvSpPr>
          <p:spPr>
            <a:xfrm>
              <a:off x="8955157" y="4094365"/>
              <a:ext cx="2255277" cy="9630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成員相互交流、</a:t>
              </a:r>
              <a:endParaRPr lang="en-US" altLang="zh-TW" sz="1400" b="1" dirty="0">
                <a:solidFill>
                  <a:schemeClr val="accent6"/>
                </a:solidFill>
              </a:endParaRPr>
            </a:p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chemeClr val="accent6"/>
                  </a:solidFill>
                </a:rPr>
                <a:t>存放檔案的平台</a:t>
              </a:r>
              <a:endParaRPr lang="en-US" altLang="zh-TW" sz="1400" b="1" dirty="0">
                <a:solidFill>
                  <a:schemeClr val="accent6"/>
                </a:solidFill>
              </a:endParaRPr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81C03696-B824-2831-6325-91EFA41F57F2}"/>
              </a:ext>
            </a:extLst>
          </p:cNvPr>
          <p:cNvSpPr/>
          <p:nvPr/>
        </p:nvSpPr>
        <p:spPr>
          <a:xfrm>
            <a:off x="7469187" y="1448594"/>
            <a:ext cx="3619592" cy="4320247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5315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2"/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3.2 </a:t>
            </a:r>
            <a:r>
              <a:rPr lang="zh-TW" altLang="en-US" dirty="0"/>
              <a:t>手機購物網站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30EFB92-2526-0B53-E7E5-30D44765F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18</a:t>
            </a:fld>
            <a:endParaRPr lang="en-US" altLang="zh-CN" dirty="0"/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5DA86E48-19A1-4128-B665-B54743EE81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144587" y="1791493"/>
            <a:ext cx="5153588" cy="3647541"/>
          </a:xfrm>
          <a:prstGeom prst="rect">
            <a:avLst/>
          </a:prstGeom>
        </p:spPr>
      </p:pic>
      <p:pic>
        <p:nvPicPr>
          <p:cNvPr id="40" name="圖片 39">
            <a:extLst>
              <a:ext uri="{FF2B5EF4-FFF2-40B4-BE49-F238E27FC236}">
                <a16:creationId xmlns:a16="http://schemas.microsoft.com/office/drawing/2014/main" id="{E3A5D6FF-11C1-AD45-2B8F-45FB13D281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88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25800" y="1524794"/>
            <a:ext cx="3005750" cy="4115061"/>
          </a:xfrm>
          <a:prstGeom prst="rect">
            <a:avLst/>
          </a:prstGeom>
        </p:spPr>
      </p:pic>
      <p:cxnSp>
        <p:nvCxnSpPr>
          <p:cNvPr id="42" name="直線接點 41">
            <a:extLst>
              <a:ext uri="{FF2B5EF4-FFF2-40B4-BE49-F238E27FC236}">
                <a16:creationId xmlns:a16="http://schemas.microsoft.com/office/drawing/2014/main" id="{AE004329-18D8-2625-AC6F-C292472B2D30}"/>
              </a:ext>
            </a:extLst>
          </p:cNvPr>
          <p:cNvCxnSpPr/>
          <p:nvPr/>
        </p:nvCxnSpPr>
        <p:spPr>
          <a:xfrm>
            <a:off x="7011987" y="1524794"/>
            <a:ext cx="0" cy="41809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D0F29C19-7AD4-7ECC-3A83-156B76D77005}"/>
              </a:ext>
            </a:extLst>
          </p:cNvPr>
          <p:cNvSpPr txBox="1"/>
          <p:nvPr/>
        </p:nvSpPr>
        <p:spPr>
          <a:xfrm>
            <a:off x="3051967" y="586819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chemeClr val="accent6"/>
                </a:solidFill>
                <a:latin typeface="+mn-ea"/>
                <a:ea typeface="+mn-ea"/>
              </a:rPr>
              <a:t>前台架構圖</a:t>
            </a:r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B346585B-3FBC-6E0A-473E-9A68B17A9435}"/>
              </a:ext>
            </a:extLst>
          </p:cNvPr>
          <p:cNvSpPr txBox="1"/>
          <p:nvPr/>
        </p:nvSpPr>
        <p:spPr>
          <a:xfrm>
            <a:off x="8762058" y="586819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>
                <a:solidFill>
                  <a:schemeClr val="accent6"/>
                </a:solidFill>
                <a:latin typeface="+mn-ea"/>
                <a:ea typeface="+mn-ea"/>
              </a:rPr>
              <a:t>後台架構圖</a:t>
            </a:r>
          </a:p>
        </p:txBody>
      </p:sp>
    </p:spTree>
    <p:extLst>
      <p:ext uri="{BB962C8B-B14F-4D97-AF65-F5344CB8AC3E}">
        <p14:creationId xmlns:p14="http://schemas.microsoft.com/office/powerpoint/2010/main" val="24390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圖片 17">
            <a:extLst>
              <a:ext uri="{FF2B5EF4-FFF2-40B4-BE49-F238E27FC236}">
                <a16:creationId xmlns:a16="http://schemas.microsoft.com/office/drawing/2014/main" id="{16FBF82A-BEE1-4CB9-7076-72BF871475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54"/>
          <a:stretch/>
        </p:blipFill>
        <p:spPr>
          <a:xfrm>
            <a:off x="1373187" y="1894583"/>
            <a:ext cx="5842032" cy="3949543"/>
          </a:xfrm>
          <a:prstGeom prst="roundRect">
            <a:avLst>
              <a:gd name="adj" fmla="val 6296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0" name="文本框 2"/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3.2 </a:t>
            </a:r>
            <a:r>
              <a:rPr lang="zh-TW" altLang="en-US" dirty="0"/>
              <a:t>手機購物網站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30EFB92-2526-0B53-E7E5-30D44765F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19</a:t>
            </a:fld>
            <a:endParaRPr lang="en-US" altLang="zh-CN" dirty="0"/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EB6B8718-550B-CA9C-B8AA-A0E9F7182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4787" y="2972594"/>
            <a:ext cx="4302519" cy="29711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6" name="文字方塊 25">
            <a:extLst>
              <a:ext uri="{FF2B5EF4-FFF2-40B4-BE49-F238E27FC236}">
                <a16:creationId xmlns:a16="http://schemas.microsoft.com/office/drawing/2014/main" id="{3419CBCE-60F8-ABE7-96B2-7EC5582CDC25}"/>
              </a:ext>
            </a:extLst>
          </p:cNvPr>
          <p:cNvSpPr txBox="1"/>
          <p:nvPr/>
        </p:nvSpPr>
        <p:spPr>
          <a:xfrm>
            <a:off x="1601787" y="1448594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chemeClr val="accent6"/>
                </a:solidFill>
                <a:latin typeface="+mn-ea"/>
                <a:ea typeface="+mn-ea"/>
              </a:rPr>
              <a:t>首頁介面圖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7BB89512-0A41-B241-635D-9FA5F0FF9A20}"/>
              </a:ext>
            </a:extLst>
          </p:cNvPr>
          <p:cNvSpPr txBox="1"/>
          <p:nvPr/>
        </p:nvSpPr>
        <p:spPr>
          <a:xfrm>
            <a:off x="8764587" y="2515394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chemeClr val="accent6"/>
                </a:solidFill>
                <a:latin typeface="+mn-ea"/>
                <a:ea typeface="+mn-ea"/>
              </a:rPr>
              <a:t>會員中心介面圖</a:t>
            </a:r>
          </a:p>
        </p:txBody>
      </p:sp>
    </p:spTree>
    <p:extLst>
      <p:ext uri="{BB962C8B-B14F-4D97-AF65-F5344CB8AC3E}">
        <p14:creationId xmlns:p14="http://schemas.microsoft.com/office/powerpoint/2010/main" val="987098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" y="1524794"/>
            <a:ext cx="12195176" cy="0"/>
            <a:chOff x="-1" y="1524794"/>
            <a:chExt cx="12195176" cy="0"/>
          </a:xfrm>
        </p:grpSpPr>
        <p:cxnSp>
          <p:nvCxnSpPr>
            <p:cNvPr id="32" name="直接连接符 31"/>
            <p:cNvCxnSpPr/>
            <p:nvPr/>
          </p:nvCxnSpPr>
          <p:spPr>
            <a:xfrm>
              <a:off x="-1" y="1524794"/>
              <a:ext cx="2880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>
              <a:off x="9315175" y="1524794"/>
              <a:ext cx="2880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/>
          <p:cNvSpPr txBox="1"/>
          <p:nvPr/>
        </p:nvSpPr>
        <p:spPr>
          <a:xfrm>
            <a:off x="5239327" y="1046126"/>
            <a:ext cx="1716523" cy="1012186"/>
          </a:xfrm>
          <a:prstGeom prst="rect">
            <a:avLst/>
          </a:prstGeom>
          <a:noFill/>
        </p:spPr>
        <p:txBody>
          <a:bodyPr wrap="none" lIns="87764" tIns="43882" rIns="87764" bIns="43882" rtlCol="0" anchor="ctr" anchorCtr="1">
            <a:normAutofit/>
          </a:bodyPr>
          <a:lstStyle/>
          <a:p>
            <a:pPr algn="ctr"/>
            <a:r>
              <a:rPr lang="zh-TW" altLang="en-US" sz="5400" b="1" dirty="0">
                <a:solidFill>
                  <a:schemeClr val="bg1"/>
                </a:solidFill>
                <a:effectLst/>
                <a:latin typeface="Source Han Sans TC"/>
                <a:ea typeface="Source Han Sans TC"/>
              </a:rPr>
              <a:t>目錄</a:t>
            </a:r>
            <a:endParaRPr lang="zh-TW" altLang="zh-TW" sz="5400" b="1" dirty="0">
              <a:solidFill>
                <a:schemeClr val="bg1"/>
              </a:solidFill>
              <a:effectLst/>
              <a:latin typeface="Source Han Sans TC"/>
              <a:ea typeface="Source Han Sans TC"/>
            </a:endParaRPr>
          </a:p>
        </p:txBody>
      </p:sp>
      <p:sp>
        <p:nvSpPr>
          <p:cNvPr id="11" name="12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122636" y="3886994"/>
            <a:ext cx="2160000" cy="767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TW" altLang="en-US" sz="2400" dirty="0">
                <a:solidFill>
                  <a:schemeClr val="tx2"/>
                </a:solidFill>
                <a:latin typeface="Source Han Sans TC"/>
                <a:ea typeface="Source Han Sans TC"/>
              </a:rPr>
              <a:t>基本介紹</a:t>
            </a:r>
            <a:endParaRPr lang="zh-CN" altLang="en-US" sz="24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12" name="22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8433387" y="3914012"/>
            <a:ext cx="2160000" cy="767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TW" altLang="en-US" sz="2400" dirty="0">
                <a:solidFill>
                  <a:schemeClr val="tx2"/>
                </a:solidFill>
                <a:latin typeface="Source Han Sans TC"/>
                <a:ea typeface="+mj-ea"/>
              </a:rPr>
              <a:t>工作技能</a:t>
            </a:r>
            <a:endParaRPr lang="zh-CN" altLang="en-US" sz="24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13" name="32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099387" y="5056824"/>
            <a:ext cx="2160000" cy="767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TW" altLang="en-US" sz="2400" dirty="0">
                <a:solidFill>
                  <a:schemeClr val="tx2"/>
                </a:solidFill>
                <a:latin typeface="Source Han Sans TC"/>
                <a:ea typeface="Source Han Sans TC"/>
              </a:rPr>
              <a:t>專案經驗</a:t>
            </a:r>
            <a:endParaRPr lang="zh-CN" altLang="en-US" sz="24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14" name="4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8433387" y="5056824"/>
            <a:ext cx="2160000" cy="767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TW" altLang="en-US" sz="2400" dirty="0">
                <a:solidFill>
                  <a:schemeClr val="tx2"/>
                </a:solidFill>
                <a:latin typeface="Source Han Sans TC"/>
                <a:ea typeface="Source Han Sans TC"/>
              </a:rPr>
              <a:t>未來規劃</a:t>
            </a:r>
            <a:endParaRPr lang="zh-CN" altLang="en-US" sz="24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15" name="1"/>
          <p:cNvSpPr/>
          <p:nvPr>
            <p:custDataLst>
              <p:tags r:id="rId5"/>
            </p:custDataLst>
          </p:nvPr>
        </p:nvSpPr>
        <p:spPr>
          <a:xfrm>
            <a:off x="1868489" y="3910866"/>
            <a:ext cx="720000" cy="720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58" tIns="45729" rIns="91458" bIns="45729" rtlCol="0" anchor="ctr">
            <a:normAutofit fontScale="95000"/>
          </a:bodyPr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Source Han Sans TC"/>
                <a:ea typeface="Source Han Sans TC"/>
                <a:cs typeface="Arial Unicode MS" panose="020B0604020202020204" pitchFamily="34" charset="-122"/>
              </a:rPr>
              <a:t>01</a:t>
            </a:r>
            <a:endParaRPr lang="zh-CN" altLang="en-US" sz="2400" dirty="0">
              <a:solidFill>
                <a:schemeClr val="bg1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6" name="2"/>
          <p:cNvSpPr/>
          <p:nvPr>
            <p:custDataLst>
              <p:tags r:id="rId6"/>
            </p:custDataLst>
          </p:nvPr>
        </p:nvSpPr>
        <p:spPr>
          <a:xfrm>
            <a:off x="7171017" y="3937884"/>
            <a:ext cx="720000" cy="720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58" tIns="45729" rIns="91458" bIns="45729" rtlCol="0" anchor="ctr">
            <a:normAutofit fontScale="95000"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Source Han Sans TC"/>
                <a:cs typeface="Arial Unicode MS" panose="020B0604020202020204" pitchFamily="34" charset="-122"/>
              </a:rPr>
              <a:t>02</a:t>
            </a:r>
            <a:endParaRPr lang="zh-CN" altLang="en-US" sz="2400" dirty="0">
              <a:solidFill>
                <a:schemeClr val="bg1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7" name="3"/>
          <p:cNvSpPr/>
          <p:nvPr>
            <p:custDataLst>
              <p:tags r:id="rId7"/>
            </p:custDataLst>
          </p:nvPr>
        </p:nvSpPr>
        <p:spPr>
          <a:xfrm>
            <a:off x="1868489" y="5080696"/>
            <a:ext cx="720000" cy="720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58" tIns="45729" rIns="91458" bIns="45729" rtlCol="0" anchor="ctr">
            <a:normAutofit fontScale="95000"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Source Han Sans TC"/>
                <a:cs typeface="Arial Unicode MS" panose="020B0604020202020204" pitchFamily="34" charset="-122"/>
              </a:rPr>
              <a:t>03</a:t>
            </a:r>
            <a:endParaRPr lang="zh-CN" altLang="en-US" sz="2400" dirty="0">
              <a:solidFill>
                <a:schemeClr val="bg1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8" name="4"/>
          <p:cNvSpPr/>
          <p:nvPr>
            <p:custDataLst>
              <p:tags r:id="rId8"/>
            </p:custDataLst>
          </p:nvPr>
        </p:nvSpPr>
        <p:spPr>
          <a:xfrm>
            <a:off x="7171017" y="5080696"/>
            <a:ext cx="720000" cy="720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58" tIns="45729" rIns="91458" bIns="45729" rtlCol="0" anchor="ctr">
            <a:normAutofit fontScale="95000"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Source Han Sans TC"/>
                <a:cs typeface="Arial Unicode MS" panose="020B0604020202020204" pitchFamily="34" charset="-122"/>
              </a:rPr>
              <a:t>04</a:t>
            </a:r>
            <a:endParaRPr lang="zh-CN" altLang="en-US" sz="2400" dirty="0">
              <a:solidFill>
                <a:schemeClr val="bg1"/>
              </a:solidFill>
              <a:cs typeface="Arial Unicode MS" panose="020B0604020202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 flipH="1">
            <a:off x="2973387" y="4090866"/>
            <a:ext cx="0" cy="36000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8302576" y="4117884"/>
            <a:ext cx="0" cy="360000"/>
          </a:xfrm>
          <a:prstGeom prst="line">
            <a:avLst/>
          </a:prstGeom>
          <a:ln w="28575" cap="flat" cmpd="sng" algn="ctr">
            <a:solidFill>
              <a:schemeClr val="tx2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2973387" y="5260696"/>
            <a:ext cx="0" cy="360000"/>
          </a:xfrm>
          <a:prstGeom prst="line">
            <a:avLst/>
          </a:prstGeom>
          <a:ln w="28575" cap="flat" cmpd="sng" algn="ctr">
            <a:solidFill>
              <a:schemeClr val="tx2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8302576" y="5260696"/>
            <a:ext cx="0" cy="360000"/>
          </a:xfrm>
          <a:prstGeom prst="line">
            <a:avLst/>
          </a:prstGeom>
          <a:ln w="28575" cap="flat" cmpd="sng" algn="ctr">
            <a:solidFill>
              <a:schemeClr val="tx2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投影片編號版面配置區 23">
            <a:extLst>
              <a:ext uri="{FF2B5EF4-FFF2-40B4-BE49-F238E27FC236}">
                <a16:creationId xmlns:a16="http://schemas.microsoft.com/office/drawing/2014/main" id="{B6C62279-B2D6-504F-5FB4-B289167EC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804605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2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3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8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4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1" grpId="0"/>
      <p:bldP spid="12" grpId="0"/>
      <p:bldP spid="13" grpId="0"/>
      <p:bldP spid="14" grpId="0"/>
      <p:bldP spid="15" grpId="0" animBg="1"/>
      <p:bldP spid="16" grpId="0" animBg="1"/>
      <p:bldP spid="17" grpId="0" animBg="1"/>
      <p:bldP spid="1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2"/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3.2 </a:t>
            </a:r>
            <a:r>
              <a:rPr lang="zh-TW" altLang="en-US" dirty="0"/>
              <a:t>手機購物網站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30EFB92-2526-0B53-E7E5-30D44765F0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20</a:t>
            </a:fld>
            <a:endParaRPr lang="en-US" altLang="zh-CN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8608A85-2559-720B-0423-FF9EA54B8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387" y="1820215"/>
            <a:ext cx="5881116" cy="4019788"/>
          </a:xfrm>
          <a:prstGeom prst="roundRect">
            <a:avLst>
              <a:gd name="adj" fmla="val 5743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50688E0-E144-8340-63DE-7C03FDDBD9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5787" y="3008811"/>
            <a:ext cx="4019248" cy="2964768"/>
          </a:xfrm>
          <a:prstGeom prst="roundRect">
            <a:avLst>
              <a:gd name="adj" fmla="val 5712"/>
            </a:avLst>
          </a:prstGeom>
          <a:solidFill>
            <a:srgbClr val="FFFFFF">
              <a:shade val="85000"/>
            </a:srgb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66632C0-9A61-3162-552B-A9E6E6DE7501}"/>
              </a:ext>
            </a:extLst>
          </p:cNvPr>
          <p:cNvSpPr txBox="1"/>
          <p:nvPr/>
        </p:nvSpPr>
        <p:spPr>
          <a:xfrm>
            <a:off x="1553894" y="1372394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chemeClr val="accent6"/>
                </a:solidFill>
                <a:latin typeface="+mn-ea"/>
                <a:ea typeface="+mn-ea"/>
              </a:rPr>
              <a:t>商品一覽介面圖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745C08-C66E-2156-33B7-212BC9DD538B}"/>
              </a:ext>
            </a:extLst>
          </p:cNvPr>
          <p:cNvSpPr txBox="1"/>
          <p:nvPr/>
        </p:nvSpPr>
        <p:spPr>
          <a:xfrm>
            <a:off x="8993187" y="2515394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>
                <a:solidFill>
                  <a:schemeClr val="accent6"/>
                </a:solidFill>
                <a:latin typeface="+mn-ea"/>
                <a:ea typeface="+mn-ea"/>
              </a:rPr>
              <a:t>商品詳細介面圖</a:t>
            </a:r>
          </a:p>
        </p:txBody>
      </p:sp>
    </p:spTree>
    <p:extLst>
      <p:ext uri="{BB962C8B-B14F-4D97-AF65-F5344CB8AC3E}">
        <p14:creationId xmlns:p14="http://schemas.microsoft.com/office/powerpoint/2010/main" val="496329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>
            <a:spLocks noChangeAspect="1"/>
          </p:cNvSpPr>
          <p:nvPr/>
        </p:nvSpPr>
        <p:spPr>
          <a:xfrm>
            <a:off x="5197587" y="2010794"/>
            <a:ext cx="1800000" cy="1800000"/>
          </a:xfrm>
          <a:prstGeom prst="ellipse">
            <a:avLst/>
          </a:prstGeom>
          <a:solidFill>
            <a:schemeClr val="tx2"/>
          </a:solidFill>
        </p:spPr>
        <p:txBody>
          <a:bodyPr wrap="none" rtlCol="0" anchor="ctr" anchorCtr="1">
            <a:normAutofit/>
          </a:bodyPr>
          <a:lstStyle/>
          <a:p>
            <a:pPr algn="ctr"/>
            <a:r>
              <a:rPr lang="zh-TW" altLang="zh-TW" sz="6000" dirty="0">
                <a:solidFill>
                  <a:schemeClr val="bg1"/>
                </a:solidFill>
                <a:latin typeface="Source Han Sans TC"/>
                <a:ea typeface="Source Han Sans TC"/>
              </a:rPr>
              <a:t>0</a:t>
            </a:r>
            <a:r>
              <a:rPr lang="en-US" altLang="zh-TW" sz="6000" dirty="0">
                <a:solidFill>
                  <a:schemeClr val="bg1"/>
                </a:solidFill>
                <a:latin typeface="Source Han Sans TC"/>
                <a:ea typeface="Source Han Sans TC"/>
              </a:rPr>
              <a:t>4</a:t>
            </a:r>
            <a:endParaRPr lang="zh-CN" altLang="en-US" sz="6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文本框 32"/>
          <p:cNvSpPr txBox="1"/>
          <p:nvPr/>
        </p:nvSpPr>
        <p:spPr>
          <a:xfrm>
            <a:off x="3505236" y="4375035"/>
            <a:ext cx="5184702" cy="57544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rm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pPr algn="ctr"/>
            <a:r>
              <a:rPr lang="zh-TW" altLang="en-US" b="1" dirty="0">
                <a:solidFill>
                  <a:schemeClr val="tx2"/>
                </a:solidFill>
                <a:latin typeface="Source Han Sans TC"/>
                <a:ea typeface="Source Han Sans TC"/>
              </a:rPr>
              <a:t>職涯規劃</a:t>
            </a:r>
            <a:endParaRPr lang="zh-CN" altLang="en-US" b="1" dirty="0">
              <a:solidFill>
                <a:schemeClr val="tx2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01859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1"/>
          <p:cNvSpPr/>
          <p:nvPr>
            <p:custDataLst>
              <p:tags r:id="rId1"/>
            </p:custDataLst>
          </p:nvPr>
        </p:nvSpPr>
        <p:spPr>
          <a:xfrm>
            <a:off x="1471011" y="2286794"/>
            <a:ext cx="1963502" cy="1964638"/>
          </a:xfrm>
          <a:custGeom>
            <a:avLst/>
            <a:gdLst>
              <a:gd name="connsiteX0" fmla="*/ 787651 w 1575300"/>
              <a:gd name="connsiteY0" fmla="*/ 0 h 1575299"/>
              <a:gd name="connsiteX1" fmla="*/ 921071 w 1575300"/>
              <a:gd name="connsiteY1" fmla="*/ 55264 h 1575299"/>
              <a:gd name="connsiteX2" fmla="*/ 1520036 w 1575300"/>
              <a:gd name="connsiteY2" fmla="*/ 654229 h 1575299"/>
              <a:gd name="connsiteX3" fmla="*/ 1520036 w 1575300"/>
              <a:gd name="connsiteY3" fmla="*/ 921070 h 1575299"/>
              <a:gd name="connsiteX4" fmla="*/ 1280979 w 1575300"/>
              <a:gd name="connsiteY4" fmla="*/ 1160127 h 1575299"/>
              <a:gd name="connsiteX5" fmla="*/ 1336741 w 1575300"/>
              <a:gd name="connsiteY5" fmla="*/ 1215890 h 1575299"/>
              <a:gd name="connsiteX6" fmla="*/ 1397167 w 1575300"/>
              <a:gd name="connsiteY6" fmla="*/ 1155464 h 1575299"/>
              <a:gd name="connsiteX7" fmla="*/ 1381468 w 1575300"/>
              <a:gd name="connsiteY7" fmla="*/ 1381468 h 1575299"/>
              <a:gd name="connsiteX8" fmla="*/ 1155464 w 1575300"/>
              <a:gd name="connsiteY8" fmla="*/ 1397167 h 1575299"/>
              <a:gd name="connsiteX9" fmla="*/ 1215890 w 1575300"/>
              <a:gd name="connsiteY9" fmla="*/ 1336741 h 1575299"/>
              <a:gd name="connsiteX10" fmla="*/ 1160128 w 1575300"/>
              <a:gd name="connsiteY10" fmla="*/ 1280978 h 1575299"/>
              <a:gd name="connsiteX11" fmla="*/ 921071 w 1575300"/>
              <a:gd name="connsiteY11" fmla="*/ 1520035 h 1575299"/>
              <a:gd name="connsiteX12" fmla="*/ 654230 w 1575300"/>
              <a:gd name="connsiteY12" fmla="*/ 1520035 h 1575299"/>
              <a:gd name="connsiteX13" fmla="*/ 55266 w 1575300"/>
              <a:gd name="connsiteY13" fmla="*/ 921070 h 1575299"/>
              <a:gd name="connsiteX14" fmla="*/ 55266 w 1575300"/>
              <a:gd name="connsiteY14" fmla="*/ 654229 h 1575299"/>
              <a:gd name="connsiteX15" fmla="*/ 654230 w 1575300"/>
              <a:gd name="connsiteY15" fmla="*/ 55264 h 1575299"/>
              <a:gd name="connsiteX16" fmla="*/ 787651 w 1575300"/>
              <a:gd name="connsiteY16" fmla="*/ 0 h 1575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75300" h="1575299">
                <a:moveTo>
                  <a:pt x="787651" y="0"/>
                </a:moveTo>
                <a:cubicBezTo>
                  <a:pt x="835939" y="0"/>
                  <a:pt x="884228" y="18421"/>
                  <a:pt x="921071" y="55264"/>
                </a:cubicBezTo>
                <a:lnTo>
                  <a:pt x="1520036" y="654229"/>
                </a:lnTo>
                <a:cubicBezTo>
                  <a:pt x="1593722" y="727915"/>
                  <a:pt x="1593722" y="847384"/>
                  <a:pt x="1520036" y="921070"/>
                </a:cubicBezTo>
                <a:lnTo>
                  <a:pt x="1280979" y="1160127"/>
                </a:lnTo>
                <a:lnTo>
                  <a:pt x="1336741" y="1215890"/>
                </a:lnTo>
                <a:lnTo>
                  <a:pt x="1397167" y="1155464"/>
                </a:lnTo>
                <a:lnTo>
                  <a:pt x="1381468" y="1381468"/>
                </a:lnTo>
                <a:lnTo>
                  <a:pt x="1155464" y="1397167"/>
                </a:lnTo>
                <a:lnTo>
                  <a:pt x="1215890" y="1336741"/>
                </a:lnTo>
                <a:lnTo>
                  <a:pt x="1160128" y="1280978"/>
                </a:lnTo>
                <a:lnTo>
                  <a:pt x="921071" y="1520035"/>
                </a:lnTo>
                <a:cubicBezTo>
                  <a:pt x="847385" y="1593721"/>
                  <a:pt x="727916" y="1593721"/>
                  <a:pt x="654230" y="1520035"/>
                </a:cubicBezTo>
                <a:lnTo>
                  <a:pt x="55266" y="921070"/>
                </a:lnTo>
                <a:cubicBezTo>
                  <a:pt x="-18421" y="847384"/>
                  <a:pt x="-18421" y="727915"/>
                  <a:pt x="55266" y="654229"/>
                </a:cubicBezTo>
                <a:lnTo>
                  <a:pt x="654230" y="55264"/>
                </a:lnTo>
                <a:cubicBezTo>
                  <a:pt x="691073" y="18421"/>
                  <a:pt x="739362" y="0"/>
                  <a:pt x="78765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3431" tIns="56716" rIns="113431" bIns="56716" rtlCol="0" anchor="ctr">
            <a:normAutofit/>
          </a:bodyPr>
          <a:lstStyle/>
          <a:p>
            <a:pPr algn="ctr"/>
            <a:r>
              <a:rPr lang="zh-TW" altLang="en-US" sz="2000" b="1" dirty="0">
                <a:solidFill>
                  <a:srgbClr val="FFFFFF"/>
                </a:solidFill>
                <a:latin typeface="Source Han Sans TC"/>
                <a:ea typeface="Source Han Sans TC"/>
              </a:rPr>
              <a:t>介面設計</a:t>
            </a:r>
            <a:endParaRPr lang="zh-CN" altLang="en-US" sz="20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46" name="4"/>
          <p:cNvSpPr/>
          <p:nvPr>
            <p:custDataLst>
              <p:tags r:id="rId2"/>
            </p:custDataLst>
          </p:nvPr>
        </p:nvSpPr>
        <p:spPr>
          <a:xfrm>
            <a:off x="4018564" y="2286793"/>
            <a:ext cx="1963501" cy="1964639"/>
          </a:xfrm>
          <a:custGeom>
            <a:avLst/>
            <a:gdLst>
              <a:gd name="connsiteX0" fmla="*/ 787650 w 1575299"/>
              <a:gd name="connsiteY0" fmla="*/ 0 h 1575300"/>
              <a:gd name="connsiteX1" fmla="*/ 921070 w 1575299"/>
              <a:gd name="connsiteY1" fmla="*/ 55265 h 1575300"/>
              <a:gd name="connsiteX2" fmla="*/ 1520035 w 1575299"/>
              <a:gd name="connsiteY2" fmla="*/ 654230 h 1575300"/>
              <a:gd name="connsiteX3" fmla="*/ 1520035 w 1575299"/>
              <a:gd name="connsiteY3" fmla="*/ 921071 h 1575300"/>
              <a:gd name="connsiteX4" fmla="*/ 921070 w 1575299"/>
              <a:gd name="connsiteY4" fmla="*/ 1520035 h 1575300"/>
              <a:gd name="connsiteX5" fmla="*/ 654229 w 1575299"/>
              <a:gd name="connsiteY5" fmla="*/ 1520035 h 1575300"/>
              <a:gd name="connsiteX6" fmla="*/ 55265 w 1575299"/>
              <a:gd name="connsiteY6" fmla="*/ 921071 h 1575300"/>
              <a:gd name="connsiteX7" fmla="*/ 55265 w 1575299"/>
              <a:gd name="connsiteY7" fmla="*/ 654230 h 1575300"/>
              <a:gd name="connsiteX8" fmla="*/ 654229 w 1575299"/>
              <a:gd name="connsiteY8" fmla="*/ 55265 h 1575300"/>
              <a:gd name="connsiteX9" fmla="*/ 787650 w 1575299"/>
              <a:gd name="connsiteY9" fmla="*/ 0 h 157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299" h="1575300">
                <a:moveTo>
                  <a:pt x="787650" y="0"/>
                </a:moveTo>
                <a:cubicBezTo>
                  <a:pt x="835939" y="0"/>
                  <a:pt x="884227" y="18422"/>
                  <a:pt x="921070" y="55265"/>
                </a:cubicBezTo>
                <a:lnTo>
                  <a:pt x="1520035" y="654230"/>
                </a:lnTo>
                <a:cubicBezTo>
                  <a:pt x="1593721" y="727916"/>
                  <a:pt x="1593721" y="847385"/>
                  <a:pt x="1520035" y="921071"/>
                </a:cubicBezTo>
                <a:lnTo>
                  <a:pt x="921070" y="1520035"/>
                </a:lnTo>
                <a:cubicBezTo>
                  <a:pt x="847384" y="1593722"/>
                  <a:pt x="727915" y="1593722"/>
                  <a:pt x="654229" y="1520035"/>
                </a:cubicBezTo>
                <a:lnTo>
                  <a:pt x="55265" y="921071"/>
                </a:lnTo>
                <a:cubicBezTo>
                  <a:pt x="-18422" y="847385"/>
                  <a:pt x="-18422" y="727916"/>
                  <a:pt x="55265" y="654230"/>
                </a:cubicBezTo>
                <a:lnTo>
                  <a:pt x="654229" y="55265"/>
                </a:lnTo>
                <a:cubicBezTo>
                  <a:pt x="691072" y="18422"/>
                  <a:pt x="739361" y="0"/>
                  <a:pt x="78765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3431" tIns="56716" rIns="113431" bIns="56716" rtlCol="0" anchor="ctr">
            <a:normAutofit/>
          </a:bodyPr>
          <a:lstStyle/>
          <a:p>
            <a:pPr algn="ctr"/>
            <a:r>
              <a:rPr lang="zh-TW" altLang="en-US" sz="2000" b="1" dirty="0">
                <a:solidFill>
                  <a:srgbClr val="FFFFFF"/>
                </a:solidFill>
                <a:latin typeface="Source Han Sans TC"/>
                <a:ea typeface="Source Han Sans TC"/>
              </a:rPr>
              <a:t>專案管理</a:t>
            </a:r>
            <a:endParaRPr lang="zh-CN" altLang="en-US" sz="20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47" name="2"/>
          <p:cNvSpPr/>
          <p:nvPr>
            <p:custDataLst>
              <p:tags r:id="rId3"/>
            </p:custDataLst>
          </p:nvPr>
        </p:nvSpPr>
        <p:spPr>
          <a:xfrm>
            <a:off x="2744787" y="3582194"/>
            <a:ext cx="1963502" cy="1964639"/>
          </a:xfrm>
          <a:custGeom>
            <a:avLst/>
            <a:gdLst>
              <a:gd name="connsiteX0" fmla="*/ 787651 w 1575300"/>
              <a:gd name="connsiteY0" fmla="*/ 0 h 1575300"/>
              <a:gd name="connsiteX1" fmla="*/ 921071 w 1575300"/>
              <a:gd name="connsiteY1" fmla="*/ 55265 h 1575300"/>
              <a:gd name="connsiteX2" fmla="*/ 1160128 w 1575300"/>
              <a:gd name="connsiteY2" fmla="*/ 294322 h 1575300"/>
              <a:gd name="connsiteX3" fmla="*/ 1215891 w 1575300"/>
              <a:gd name="connsiteY3" fmla="*/ 238560 h 1575300"/>
              <a:gd name="connsiteX4" fmla="*/ 1155465 w 1575300"/>
              <a:gd name="connsiteY4" fmla="*/ 178134 h 1575300"/>
              <a:gd name="connsiteX5" fmla="*/ 1381469 w 1575300"/>
              <a:gd name="connsiteY5" fmla="*/ 193833 h 1575300"/>
              <a:gd name="connsiteX6" fmla="*/ 1397168 w 1575300"/>
              <a:gd name="connsiteY6" fmla="*/ 419837 h 1575300"/>
              <a:gd name="connsiteX7" fmla="*/ 1336742 w 1575300"/>
              <a:gd name="connsiteY7" fmla="*/ 359411 h 1575300"/>
              <a:gd name="connsiteX8" fmla="*/ 1280979 w 1575300"/>
              <a:gd name="connsiteY8" fmla="*/ 415174 h 1575300"/>
              <a:gd name="connsiteX9" fmla="*/ 1520036 w 1575300"/>
              <a:gd name="connsiteY9" fmla="*/ 654230 h 1575300"/>
              <a:gd name="connsiteX10" fmla="*/ 1520036 w 1575300"/>
              <a:gd name="connsiteY10" fmla="*/ 921071 h 1575300"/>
              <a:gd name="connsiteX11" fmla="*/ 921071 w 1575300"/>
              <a:gd name="connsiteY11" fmla="*/ 1520036 h 1575300"/>
              <a:gd name="connsiteX12" fmla="*/ 654230 w 1575300"/>
              <a:gd name="connsiteY12" fmla="*/ 1520036 h 1575300"/>
              <a:gd name="connsiteX13" fmla="*/ 55266 w 1575300"/>
              <a:gd name="connsiteY13" fmla="*/ 921071 h 1575300"/>
              <a:gd name="connsiteX14" fmla="*/ 55266 w 1575300"/>
              <a:gd name="connsiteY14" fmla="*/ 654230 h 1575300"/>
              <a:gd name="connsiteX15" fmla="*/ 654230 w 1575300"/>
              <a:gd name="connsiteY15" fmla="*/ 55265 h 1575300"/>
              <a:gd name="connsiteX16" fmla="*/ 787651 w 1575300"/>
              <a:gd name="connsiteY16" fmla="*/ 0 h 157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75300" h="1575300">
                <a:moveTo>
                  <a:pt x="787651" y="0"/>
                </a:moveTo>
                <a:cubicBezTo>
                  <a:pt x="835939" y="0"/>
                  <a:pt x="884228" y="18422"/>
                  <a:pt x="921071" y="55265"/>
                </a:cubicBezTo>
                <a:lnTo>
                  <a:pt x="1160128" y="294322"/>
                </a:lnTo>
                <a:lnTo>
                  <a:pt x="1215891" y="238560"/>
                </a:lnTo>
                <a:lnTo>
                  <a:pt x="1155465" y="178134"/>
                </a:lnTo>
                <a:lnTo>
                  <a:pt x="1381469" y="193833"/>
                </a:lnTo>
                <a:lnTo>
                  <a:pt x="1397168" y="419837"/>
                </a:lnTo>
                <a:lnTo>
                  <a:pt x="1336742" y="359411"/>
                </a:lnTo>
                <a:lnTo>
                  <a:pt x="1280979" y="415174"/>
                </a:lnTo>
                <a:lnTo>
                  <a:pt x="1520036" y="654230"/>
                </a:lnTo>
                <a:cubicBezTo>
                  <a:pt x="1593722" y="727916"/>
                  <a:pt x="1593722" y="847385"/>
                  <a:pt x="1520036" y="921071"/>
                </a:cubicBezTo>
                <a:lnTo>
                  <a:pt x="921071" y="1520036"/>
                </a:lnTo>
                <a:cubicBezTo>
                  <a:pt x="847385" y="1593722"/>
                  <a:pt x="727916" y="1593722"/>
                  <a:pt x="654230" y="1520036"/>
                </a:cubicBezTo>
                <a:lnTo>
                  <a:pt x="55266" y="921071"/>
                </a:lnTo>
                <a:cubicBezTo>
                  <a:pt x="-18421" y="847385"/>
                  <a:pt x="-18421" y="727916"/>
                  <a:pt x="55266" y="654230"/>
                </a:cubicBezTo>
                <a:lnTo>
                  <a:pt x="654230" y="55265"/>
                </a:lnTo>
                <a:cubicBezTo>
                  <a:pt x="691073" y="18422"/>
                  <a:pt x="739362" y="0"/>
                  <a:pt x="78765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3431" tIns="56716" rIns="113431" bIns="56716" rtlCol="0" anchor="ctr">
            <a:normAutofit/>
          </a:bodyPr>
          <a:lstStyle/>
          <a:p>
            <a:pPr algn="ctr"/>
            <a:r>
              <a:rPr lang="zh-TW" altLang="en-US" sz="2000" b="1" dirty="0">
                <a:solidFill>
                  <a:srgbClr val="FFFFFF"/>
                </a:solidFill>
                <a:latin typeface="Source Han Sans TC"/>
                <a:ea typeface="Source Han Sans TC"/>
              </a:rPr>
              <a:t>前端開發</a:t>
            </a:r>
            <a:endParaRPr lang="zh-CN" altLang="en-US" sz="20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12" name="文本框 2"/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zh-TW" altLang="en-US" dirty="0"/>
              <a:t>職涯規劃</a:t>
            </a:r>
            <a:endParaRPr lang="en-US" altLang="zh-CN" dirty="0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3D2F90EE-7C9D-B6BC-E456-D0A1208E71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22</a:t>
            </a:fld>
            <a:endParaRPr lang="en-US" altLang="zh-CN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47E5420-27D2-20A6-08DA-3B2E4C60649F}"/>
              </a:ext>
            </a:extLst>
          </p:cNvPr>
          <p:cNvSpPr txBox="1"/>
          <p:nvPr/>
        </p:nvSpPr>
        <p:spPr>
          <a:xfrm>
            <a:off x="7310243" y="2960779"/>
            <a:ext cx="3023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b="1" dirty="0">
                <a:solidFill>
                  <a:schemeClr val="accent6"/>
                </a:solidFill>
                <a:latin typeface="+mn-ea"/>
                <a:ea typeface="+mn-ea"/>
              </a:rPr>
              <a:t>累積經驗，認真學習 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202E6ED-6F59-0906-4F4E-226C5EC94D06}"/>
              </a:ext>
            </a:extLst>
          </p:cNvPr>
          <p:cNvSpPr txBox="1"/>
          <p:nvPr/>
        </p:nvSpPr>
        <p:spPr>
          <a:xfrm>
            <a:off x="7310243" y="3643569"/>
            <a:ext cx="36150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chemeClr val="accent6"/>
                </a:solidFill>
                <a:latin typeface="+mn-ea"/>
                <a:ea typeface="+mn-ea"/>
              </a:rPr>
              <a:t>努力成為更好的自己 </a:t>
            </a:r>
            <a:r>
              <a:rPr lang="en-US" altLang="zh-TW" sz="2800" b="1" dirty="0">
                <a:solidFill>
                  <a:schemeClr val="accent6"/>
                </a:solidFill>
                <a:latin typeface="+mn-ea"/>
                <a:ea typeface="+mn-ea"/>
              </a:rPr>
              <a:t>!</a:t>
            </a:r>
            <a:endParaRPr lang="zh-TW" altLang="en-US" sz="2800" b="1" dirty="0">
              <a:solidFill>
                <a:schemeClr val="accent6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37092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4154487" y="2923701"/>
            <a:ext cx="3886200" cy="1012186"/>
          </a:xfrm>
          <a:prstGeom prst="rect">
            <a:avLst/>
          </a:prstGeom>
          <a:noFill/>
        </p:spPr>
        <p:txBody>
          <a:bodyPr wrap="none" lIns="87764" tIns="43882" rIns="87764" bIns="43882" rtlCol="0">
            <a:normAutofit/>
          </a:bodyPr>
          <a:lstStyle/>
          <a:p>
            <a:pPr algn="ctr"/>
            <a:r>
              <a:rPr lang="en-US" altLang="zh-TW" sz="6000" i="1" spc="300" dirty="0">
                <a:ln w="19050">
                  <a:noFill/>
                  <a:prstDash val="solid"/>
                </a:ln>
                <a:solidFill>
                  <a:schemeClr val="tx2"/>
                </a:solidFill>
                <a:latin typeface="Source Han Sans TC"/>
                <a:ea typeface="Source Han Sans TC"/>
              </a:rPr>
              <a:t>THANKS!</a:t>
            </a:r>
            <a:endParaRPr lang="zh-CN" altLang="en-US" sz="6000" i="1" spc="300" dirty="0">
              <a:ln w="19050">
                <a:noFill/>
                <a:prstDash val="solid"/>
              </a:ln>
              <a:solidFill>
                <a:schemeClr val="tx2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66034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>
            <a:spLocks noChangeAspect="1"/>
          </p:cNvSpPr>
          <p:nvPr/>
        </p:nvSpPr>
        <p:spPr>
          <a:xfrm>
            <a:off x="3443436" y="2090309"/>
            <a:ext cx="1800000" cy="1800000"/>
          </a:xfrm>
          <a:prstGeom prst="ellipse">
            <a:avLst/>
          </a:prstGeom>
          <a:solidFill>
            <a:schemeClr val="tx2"/>
          </a:solidFill>
        </p:spPr>
        <p:txBody>
          <a:bodyPr wrap="none" rtlCol="0" anchor="ctr" anchorCtr="1">
            <a:normAutofit/>
          </a:bodyPr>
          <a:lstStyle/>
          <a:p>
            <a:pPr algn="ctr"/>
            <a:r>
              <a:rPr lang="zh-TW" altLang="zh-TW" sz="6000" dirty="0">
                <a:solidFill>
                  <a:schemeClr val="bg1"/>
                </a:solidFill>
                <a:latin typeface="Source Han Sans TC"/>
                <a:ea typeface="Source Han Sans TC"/>
              </a:rPr>
              <a:t>0</a:t>
            </a:r>
            <a:r>
              <a:rPr lang="en-US" altLang="zh-TW" sz="6000" dirty="0">
                <a:solidFill>
                  <a:schemeClr val="bg1"/>
                </a:solidFill>
                <a:latin typeface="Source Han Sans TC"/>
                <a:ea typeface="Source Han Sans TC"/>
              </a:rPr>
              <a:t>1</a:t>
            </a:r>
            <a:endParaRPr lang="zh-CN" altLang="en-US" sz="6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文本框 32"/>
          <p:cNvSpPr txBox="1"/>
          <p:nvPr/>
        </p:nvSpPr>
        <p:spPr>
          <a:xfrm>
            <a:off x="1751085" y="4454550"/>
            <a:ext cx="5184702" cy="57544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rm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pPr algn="ctr"/>
            <a:r>
              <a:rPr lang="zh-TW" altLang="en-US" b="1" dirty="0">
                <a:solidFill>
                  <a:schemeClr val="tx2"/>
                </a:solidFill>
                <a:latin typeface="Source Han Sans TC"/>
                <a:ea typeface="+mj-ea"/>
              </a:rPr>
              <a:t>基本介紹</a:t>
            </a:r>
            <a:endParaRPr lang="zh-CN" altLang="en-US" b="1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DCECB34-EFBF-5F20-95EC-803C9D550009}"/>
              </a:ext>
            </a:extLst>
          </p:cNvPr>
          <p:cNvSpPr txBox="1"/>
          <p:nvPr/>
        </p:nvSpPr>
        <p:spPr>
          <a:xfrm>
            <a:off x="6935787" y="1905794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1.1</a:t>
            </a:r>
            <a:r>
              <a:rPr lang="zh-TW" altLang="en-US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 就學經歷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B34589C-2E7E-42E1-BB06-68A3246BF73F}"/>
              </a:ext>
            </a:extLst>
          </p:cNvPr>
          <p:cNvSpPr txBox="1"/>
          <p:nvPr/>
        </p:nvSpPr>
        <p:spPr>
          <a:xfrm>
            <a:off x="6935787" y="3313262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1.3</a:t>
            </a:r>
            <a:r>
              <a:rPr lang="zh-TW" altLang="en-US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 人格特質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8A1A853-9DB7-DAE4-C656-7A367C7AB77E}"/>
              </a:ext>
            </a:extLst>
          </p:cNvPr>
          <p:cNvSpPr txBox="1"/>
          <p:nvPr/>
        </p:nvSpPr>
        <p:spPr>
          <a:xfrm>
            <a:off x="6935787" y="2609528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1.2</a:t>
            </a:r>
            <a:r>
              <a:rPr lang="zh-TW" altLang="en-US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 家庭狀況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FED327DD-AF3C-926B-5D43-F4A1C2FB15AD}"/>
              </a:ext>
            </a:extLst>
          </p:cNvPr>
          <p:cNvSpPr txBox="1"/>
          <p:nvPr/>
        </p:nvSpPr>
        <p:spPr>
          <a:xfrm>
            <a:off x="6935787" y="4016996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1.4</a:t>
            </a:r>
            <a:r>
              <a:rPr lang="zh-TW" altLang="en-US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 興趣愛好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ECA31E5-C954-DA6B-327C-D277AD86F01E}"/>
              </a:ext>
            </a:extLst>
          </p:cNvPr>
          <p:cNvSpPr txBox="1"/>
          <p:nvPr/>
        </p:nvSpPr>
        <p:spPr>
          <a:xfrm>
            <a:off x="6935787" y="4720729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1.5</a:t>
            </a:r>
            <a:r>
              <a:rPr lang="zh-TW" altLang="en-US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 社團經歷</a:t>
            </a:r>
          </a:p>
        </p:txBody>
      </p:sp>
    </p:spTree>
    <p:extLst>
      <p:ext uri="{BB962C8B-B14F-4D97-AF65-F5344CB8AC3E}">
        <p14:creationId xmlns:p14="http://schemas.microsoft.com/office/powerpoint/2010/main" val="1402476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4">
            <a:extLst>
              <a:ext uri="{FF2B5EF4-FFF2-40B4-BE49-F238E27FC236}">
                <a16:creationId xmlns:a16="http://schemas.microsoft.com/office/drawing/2014/main" id="{558775C2-F41F-4C94-9329-CFBC2BEBB30F}"/>
              </a:ext>
            </a:extLst>
          </p:cNvPr>
          <p:cNvSpPr/>
          <p:nvPr/>
        </p:nvSpPr>
        <p:spPr bwMode="auto">
          <a:xfrm>
            <a:off x="719481" y="2286794"/>
            <a:ext cx="10756214" cy="1129242"/>
          </a:xfrm>
          <a:prstGeom prst="rightArrow">
            <a:avLst>
              <a:gd name="adj1" fmla="val 50000"/>
              <a:gd name="adj2" fmla="val 64138"/>
            </a:avLst>
          </a:prstGeom>
          <a:solidFill>
            <a:schemeClr val="tx1">
              <a:lumMod val="20000"/>
              <a:lumOff val="80000"/>
              <a:alpha val="48000"/>
            </a:schemeClr>
          </a:solidFill>
          <a:ln w="25400" algn="ctr">
            <a:noFill/>
            <a:miter lim="800000"/>
          </a:ln>
          <a:effectLst/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>
              <a:latin typeface="+mn-ea"/>
            </a:endParaRPr>
          </a:p>
        </p:txBody>
      </p:sp>
      <p:grpSp>
        <p:nvGrpSpPr>
          <p:cNvPr id="22" name="3">
            <a:extLst>
              <a:ext uri="{FF2B5EF4-FFF2-40B4-BE49-F238E27FC236}">
                <a16:creationId xmlns:a16="http://schemas.microsoft.com/office/drawing/2014/main" id="{6A314EFB-1A54-468F-B2DE-EAE2C4BCA343}"/>
              </a:ext>
            </a:extLst>
          </p:cNvPr>
          <p:cNvGrpSpPr/>
          <p:nvPr/>
        </p:nvGrpSpPr>
        <p:grpSpPr>
          <a:xfrm>
            <a:off x="915987" y="2972594"/>
            <a:ext cx="3014280" cy="2543883"/>
            <a:chOff x="1330886" y="2414349"/>
            <a:chExt cx="2875114" cy="2036401"/>
          </a:xfrm>
        </p:grpSpPr>
        <p:sp>
          <p:nvSpPr>
            <p:cNvPr id="46" name="32">
              <a:extLst>
                <a:ext uri="{FF2B5EF4-FFF2-40B4-BE49-F238E27FC236}">
                  <a16:creationId xmlns:a16="http://schemas.microsoft.com/office/drawing/2014/main" id="{65D33F67-31CB-4499-A178-EBC51978DB55}"/>
                </a:ext>
              </a:extLst>
            </p:cNvPr>
            <p:cNvSpPr/>
            <p:nvPr/>
          </p:nvSpPr>
          <p:spPr bwMode="gray">
            <a:xfrm>
              <a:off x="1330888" y="3069000"/>
              <a:ext cx="2875112" cy="1381750"/>
            </a:xfrm>
            <a:prstGeom prst="rect">
              <a:avLst/>
            </a:prstGeom>
            <a:noFill/>
            <a:ln w="19050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t">
              <a:normAutofit/>
            </a:bodyPr>
            <a:lstStyle/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zh-TW" altLang="en-US" sz="1600" b="1" dirty="0">
                  <a:solidFill>
                    <a:schemeClr val="bg1">
                      <a:lumMod val="50000"/>
                    </a:schemeClr>
                  </a:solidFill>
                  <a:latin typeface="Source Han Sans TC"/>
                  <a:ea typeface="Source Han Sans TC"/>
                </a:rPr>
                <a:t>高中部 </a:t>
              </a:r>
              <a:r>
                <a:rPr lang="en-US" altLang="zh-TW" sz="1600" b="1" dirty="0">
                  <a:solidFill>
                    <a:schemeClr val="bg1">
                      <a:lumMod val="50000"/>
                    </a:schemeClr>
                  </a:solidFill>
                  <a:latin typeface="Source Han Sans TC"/>
                  <a:ea typeface="Source Han Sans TC"/>
                </a:rPr>
                <a:t>2018-2021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endParaRPr lang="zh-TW" altLang="zh-TW" sz="1200" b="1" dirty="0">
                <a:solidFill>
                  <a:schemeClr val="bg1">
                    <a:lumMod val="50000"/>
                  </a:schemeClr>
                </a:solidFill>
                <a:latin typeface="Source Han Sans TC"/>
                <a:ea typeface="Source Han Sans TC"/>
              </a:endParaRPr>
            </a:p>
          </p:txBody>
        </p:sp>
        <p:sp>
          <p:nvSpPr>
            <p:cNvPr id="47" name="31">
              <a:extLst>
                <a:ext uri="{FF2B5EF4-FFF2-40B4-BE49-F238E27FC236}">
                  <a16:creationId xmlns:a16="http://schemas.microsoft.com/office/drawing/2014/main" id="{D7F8A300-3FCA-4A2D-A9AF-A5BBE8653376}"/>
                </a:ext>
              </a:extLst>
            </p:cNvPr>
            <p:cNvSpPr/>
            <p:nvPr/>
          </p:nvSpPr>
          <p:spPr bwMode="gray">
            <a:xfrm>
              <a:off x="1330886" y="2414349"/>
              <a:ext cx="2875112" cy="592537"/>
            </a:xfrm>
            <a:prstGeom prst="rect">
              <a:avLst/>
            </a:prstGeom>
            <a:solidFill>
              <a:schemeClr val="accent6"/>
            </a:solidFill>
            <a:ln w="19050">
              <a:noFill/>
              <a:miter lim="800000"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>
                <a:lnSpc>
                  <a:spcPct val="114000"/>
                </a:lnSpc>
              </a:pPr>
              <a:r>
                <a:rPr lang="zh-TW" altLang="en-US" b="1" dirty="0">
                  <a:solidFill>
                    <a:schemeClr val="bg1"/>
                  </a:solidFill>
                  <a:latin typeface="Source Han Sans TC"/>
                  <a:ea typeface="Source Han Sans TC"/>
                </a:rPr>
                <a:t>國立新營高級中學</a:t>
              </a:r>
              <a:endParaRPr lang="en-US" altLang="zh-TW" b="1" dirty="0">
                <a:solidFill>
                  <a:schemeClr val="bg1"/>
                </a:solidFill>
                <a:latin typeface="Source Han Sans TC"/>
                <a:ea typeface="Source Han Sans TC"/>
              </a:endParaRPr>
            </a:p>
            <a:p>
              <a:pPr algn="ctr">
                <a:lnSpc>
                  <a:spcPct val="114000"/>
                </a:lnSpc>
              </a:pPr>
              <a:r>
                <a:rPr lang="zh-TW" altLang="en-US" dirty="0">
                  <a:solidFill>
                    <a:schemeClr val="bg1"/>
                  </a:solidFill>
                  <a:latin typeface="Source Han Sans TC"/>
                  <a:ea typeface="Source Han Sans TC"/>
                </a:rPr>
                <a:t>普通科</a:t>
              </a:r>
              <a:endParaRPr lang="zh-TW" altLang="zh-TW" dirty="0">
                <a:solidFill>
                  <a:schemeClr val="bg1"/>
                </a:solidFill>
                <a:latin typeface="Source Han Sans TC"/>
                <a:ea typeface="Source Han Sans TC"/>
              </a:endParaRPr>
            </a:p>
          </p:txBody>
        </p:sp>
      </p:grpSp>
      <p:grpSp>
        <p:nvGrpSpPr>
          <p:cNvPr id="23" name="2">
            <a:extLst>
              <a:ext uri="{FF2B5EF4-FFF2-40B4-BE49-F238E27FC236}">
                <a16:creationId xmlns:a16="http://schemas.microsoft.com/office/drawing/2014/main" id="{2E480489-FCBD-4657-B8FB-7CF5DA5F17AD}"/>
              </a:ext>
            </a:extLst>
          </p:cNvPr>
          <p:cNvGrpSpPr/>
          <p:nvPr/>
        </p:nvGrpSpPr>
        <p:grpSpPr>
          <a:xfrm>
            <a:off x="4230687" y="2972594"/>
            <a:ext cx="3014280" cy="2543883"/>
            <a:chOff x="1330886" y="2414349"/>
            <a:chExt cx="2875114" cy="2036401"/>
          </a:xfrm>
        </p:grpSpPr>
        <p:sp>
          <p:nvSpPr>
            <p:cNvPr id="44" name="22">
              <a:extLst>
                <a:ext uri="{FF2B5EF4-FFF2-40B4-BE49-F238E27FC236}">
                  <a16:creationId xmlns:a16="http://schemas.microsoft.com/office/drawing/2014/main" id="{6BF54FA9-8668-44A2-AE2D-1C21B5D4D4F7}"/>
                </a:ext>
              </a:extLst>
            </p:cNvPr>
            <p:cNvSpPr/>
            <p:nvPr/>
          </p:nvSpPr>
          <p:spPr bwMode="gray">
            <a:xfrm>
              <a:off x="1330888" y="3069000"/>
              <a:ext cx="2875112" cy="1381750"/>
            </a:xfrm>
            <a:prstGeom prst="rect">
              <a:avLst/>
            </a:prstGeom>
            <a:noFill/>
            <a:ln w="19050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t">
              <a:normAutofit/>
            </a:bodyPr>
            <a:lstStyle/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zh-TW" altLang="en-US" sz="1600" b="1" dirty="0">
                  <a:solidFill>
                    <a:schemeClr val="bg1">
                      <a:lumMod val="50000"/>
                    </a:schemeClr>
                  </a:solidFill>
                  <a:latin typeface="Source Han Sans TC"/>
                  <a:ea typeface="Source Han Sans TC"/>
                </a:rPr>
                <a:t>四技日間部 </a:t>
              </a:r>
              <a:r>
                <a:rPr lang="en-US" altLang="zh-TW" sz="1600" b="1" dirty="0">
                  <a:solidFill>
                    <a:schemeClr val="bg1">
                      <a:lumMod val="50000"/>
                    </a:schemeClr>
                  </a:solidFill>
                  <a:latin typeface="Source Han Sans TC"/>
                  <a:ea typeface="Source Han Sans TC"/>
                </a:rPr>
                <a:t>2021-2022</a:t>
              </a:r>
              <a:endParaRPr lang="zh-TW" altLang="zh-TW" sz="1600" b="1" dirty="0">
                <a:solidFill>
                  <a:schemeClr val="bg1">
                    <a:lumMod val="50000"/>
                  </a:schemeClr>
                </a:solidFill>
                <a:latin typeface="Source Han Sans TC"/>
                <a:ea typeface="Source Han Sans TC"/>
              </a:endParaRPr>
            </a:p>
          </p:txBody>
        </p:sp>
        <p:sp>
          <p:nvSpPr>
            <p:cNvPr id="45" name="21">
              <a:extLst>
                <a:ext uri="{FF2B5EF4-FFF2-40B4-BE49-F238E27FC236}">
                  <a16:creationId xmlns:a16="http://schemas.microsoft.com/office/drawing/2014/main" id="{6B5D22F3-BDEB-4670-B986-013407C9AB3A}"/>
                </a:ext>
              </a:extLst>
            </p:cNvPr>
            <p:cNvSpPr/>
            <p:nvPr/>
          </p:nvSpPr>
          <p:spPr bwMode="gray">
            <a:xfrm>
              <a:off x="1330886" y="2414349"/>
              <a:ext cx="2875112" cy="592537"/>
            </a:xfrm>
            <a:prstGeom prst="rect">
              <a:avLst/>
            </a:prstGeom>
            <a:solidFill>
              <a:schemeClr val="accent6"/>
            </a:solidFill>
            <a:ln w="19050">
              <a:noFill/>
              <a:miter lim="800000"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>
                <a:lnSpc>
                  <a:spcPct val="114000"/>
                </a:lnSpc>
              </a:pPr>
              <a:r>
                <a:rPr lang="zh-TW" altLang="en-US" b="1" dirty="0">
                  <a:solidFill>
                    <a:schemeClr val="bg1"/>
                  </a:solidFill>
                  <a:latin typeface="Source Han Sans TC"/>
                  <a:ea typeface="Source Han Sans TC"/>
                </a:rPr>
                <a:t>國立臺中科技大學</a:t>
              </a:r>
              <a:endParaRPr lang="en-US" altLang="zh-TW" b="1" dirty="0">
                <a:solidFill>
                  <a:schemeClr val="bg1"/>
                </a:solidFill>
                <a:latin typeface="Source Han Sans TC"/>
                <a:ea typeface="Source Han Sans TC"/>
              </a:endParaRPr>
            </a:p>
            <a:p>
              <a:pPr algn="ctr">
                <a:lnSpc>
                  <a:spcPct val="114000"/>
                </a:lnSpc>
              </a:pPr>
              <a:r>
                <a:rPr lang="zh-TW" altLang="en-US" dirty="0">
                  <a:solidFill>
                    <a:schemeClr val="bg1"/>
                  </a:solidFill>
                  <a:latin typeface="Source Han Sans TC"/>
                  <a:ea typeface="Source Han Sans TC"/>
                </a:rPr>
                <a:t>智慧生產工程系</a:t>
              </a:r>
              <a:endParaRPr lang="zh-TW" altLang="zh-TW" dirty="0">
                <a:solidFill>
                  <a:schemeClr val="bg1"/>
                </a:solidFill>
                <a:latin typeface="Source Han Sans TC"/>
                <a:ea typeface="Source Han Sans TC"/>
              </a:endParaRPr>
            </a:p>
          </p:txBody>
        </p:sp>
      </p:grpSp>
      <p:grpSp>
        <p:nvGrpSpPr>
          <p:cNvPr id="24" name="1">
            <a:extLst>
              <a:ext uri="{FF2B5EF4-FFF2-40B4-BE49-F238E27FC236}">
                <a16:creationId xmlns:a16="http://schemas.microsoft.com/office/drawing/2014/main" id="{461E20E1-7BAD-4E18-B095-9CC9DB2BC8B4}"/>
              </a:ext>
            </a:extLst>
          </p:cNvPr>
          <p:cNvGrpSpPr/>
          <p:nvPr/>
        </p:nvGrpSpPr>
        <p:grpSpPr>
          <a:xfrm>
            <a:off x="7545387" y="2972594"/>
            <a:ext cx="3014280" cy="2543881"/>
            <a:chOff x="1330886" y="2414350"/>
            <a:chExt cx="2875114" cy="2036400"/>
          </a:xfrm>
        </p:grpSpPr>
        <p:sp>
          <p:nvSpPr>
            <p:cNvPr id="42" name="12">
              <a:extLst>
                <a:ext uri="{FF2B5EF4-FFF2-40B4-BE49-F238E27FC236}">
                  <a16:creationId xmlns:a16="http://schemas.microsoft.com/office/drawing/2014/main" id="{016BE53C-7C97-4072-8215-1AA55D22BC5F}"/>
                </a:ext>
              </a:extLst>
            </p:cNvPr>
            <p:cNvSpPr/>
            <p:nvPr/>
          </p:nvSpPr>
          <p:spPr bwMode="gray">
            <a:xfrm>
              <a:off x="1330888" y="3069000"/>
              <a:ext cx="2875112" cy="1381750"/>
            </a:xfrm>
            <a:prstGeom prst="rect">
              <a:avLst/>
            </a:prstGeom>
            <a:noFill/>
            <a:ln w="19050">
              <a:noFill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t">
              <a:normAutofit/>
            </a:bodyPr>
            <a:lstStyle/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  <a:tabLst>
                  <a:tab pos="228594" algn="l"/>
                </a:tabLst>
                <a:defRPr/>
              </a:pPr>
              <a:r>
                <a:rPr lang="zh-TW" altLang="en-US" sz="1600" b="1" dirty="0">
                  <a:solidFill>
                    <a:schemeClr val="bg1">
                      <a:lumMod val="50000"/>
                    </a:schemeClr>
                  </a:solidFill>
                  <a:latin typeface="Source Han Sans TC"/>
                  <a:ea typeface="Source Han Sans TC"/>
                </a:rPr>
                <a:t>四技日間部 在學中</a:t>
              </a:r>
              <a:endParaRPr lang="zh-CN" altLang="en-US" sz="3200" b="1" dirty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  <p:sp>
          <p:nvSpPr>
            <p:cNvPr id="43" name="11">
              <a:extLst>
                <a:ext uri="{FF2B5EF4-FFF2-40B4-BE49-F238E27FC236}">
                  <a16:creationId xmlns:a16="http://schemas.microsoft.com/office/drawing/2014/main" id="{0120662D-08EC-45F4-BE9C-84021ADB4C9A}"/>
                </a:ext>
              </a:extLst>
            </p:cNvPr>
            <p:cNvSpPr/>
            <p:nvPr/>
          </p:nvSpPr>
          <p:spPr bwMode="gray">
            <a:xfrm>
              <a:off x="1330886" y="2414350"/>
              <a:ext cx="2875112" cy="592537"/>
            </a:xfrm>
            <a:prstGeom prst="rect">
              <a:avLst/>
            </a:prstGeom>
            <a:solidFill>
              <a:schemeClr val="accent6"/>
            </a:solidFill>
            <a:ln w="19050">
              <a:noFill/>
              <a:miter lim="800000"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>
                <a:lnSpc>
                  <a:spcPct val="114000"/>
                </a:lnSpc>
              </a:pPr>
              <a:r>
                <a:rPr lang="zh-TW" altLang="en-US" b="1" dirty="0">
                  <a:solidFill>
                    <a:schemeClr val="bg1"/>
                  </a:solidFill>
                  <a:latin typeface="Source Han Sans TC"/>
                  <a:ea typeface="Source Han Sans TC"/>
                </a:rPr>
                <a:t>國立臺中科技大學</a:t>
              </a:r>
              <a:endParaRPr lang="en-US" altLang="zh-TW" b="1" dirty="0">
                <a:solidFill>
                  <a:schemeClr val="bg1"/>
                </a:solidFill>
                <a:latin typeface="Source Han Sans TC"/>
                <a:ea typeface="Source Han Sans TC"/>
              </a:endParaRPr>
            </a:p>
            <a:p>
              <a:pPr algn="ctr">
                <a:lnSpc>
                  <a:spcPct val="114000"/>
                </a:lnSpc>
              </a:pPr>
              <a:r>
                <a:rPr lang="zh-TW" altLang="en-US" dirty="0">
                  <a:solidFill>
                    <a:schemeClr val="bg1"/>
                  </a:solidFill>
                  <a:latin typeface="Source Han Sans TC"/>
                  <a:ea typeface="Source Han Sans TC"/>
                </a:rPr>
                <a:t>資訊管理系</a:t>
              </a:r>
              <a:endParaRPr lang="zh-TW" altLang="zh-TW" dirty="0">
                <a:solidFill>
                  <a:schemeClr val="bg1"/>
                </a:solidFill>
                <a:latin typeface="Source Han Sans TC"/>
                <a:ea typeface="Source Han Sans TC"/>
              </a:endParaRPr>
            </a:p>
          </p:txBody>
        </p:sp>
      </p:grpSp>
      <p:sp>
        <p:nvSpPr>
          <p:cNvPr id="14" name="文本框 2"/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1.1 </a:t>
            </a:r>
            <a:r>
              <a:rPr lang="zh-TW" altLang="en-US"/>
              <a:t>就學經歷</a:t>
            </a:r>
            <a:endParaRPr lang="en-US" altLang="zh-CN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E7C798A-8E06-13D7-90C1-294022B15372}"/>
              </a:ext>
            </a:extLst>
          </p:cNvPr>
          <p:cNvSpPr txBox="1"/>
          <p:nvPr/>
        </p:nvSpPr>
        <p:spPr>
          <a:xfrm>
            <a:off x="3784178" y="4877594"/>
            <a:ext cx="4434287" cy="870623"/>
          </a:xfrm>
          <a:prstGeom prst="rect">
            <a:avLst/>
          </a:prstGeom>
          <a:noFill/>
          <a:ln w="19050"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  <a:latin typeface="+mn-ea"/>
                <a:ea typeface="+mn-ea"/>
              </a:rPr>
              <a:t>大學歷年在校平均成績：</a:t>
            </a:r>
            <a:r>
              <a:rPr lang="en-US" altLang="zh-TW" b="1" dirty="0">
                <a:solidFill>
                  <a:schemeClr val="accent5">
                    <a:lumMod val="75000"/>
                  </a:schemeClr>
                </a:solidFill>
                <a:latin typeface="+mn-ea"/>
                <a:ea typeface="+mn-ea"/>
              </a:rPr>
              <a:t>87.06</a:t>
            </a:r>
          </a:p>
          <a:p>
            <a:pPr algn="ctr">
              <a:lnSpc>
                <a:spcPct val="150000"/>
              </a:lnSpc>
            </a:pPr>
            <a:r>
              <a:rPr lang="zh-TW" altLang="en-US" b="1" dirty="0">
                <a:solidFill>
                  <a:schemeClr val="accent5">
                    <a:lumMod val="75000"/>
                  </a:schemeClr>
                </a:solidFill>
                <a:latin typeface="+mn-ea"/>
                <a:ea typeface="+mn-ea"/>
              </a:rPr>
              <a:t>班排：第四名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41595F7-F301-04A2-DE39-D677840E62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61437" y="6096794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31175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00"/>
                            </p:stCondLst>
                            <p:childTnLst>
                              <p:par>
                                <p:cTn id="2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2"/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1.2 </a:t>
            </a:r>
            <a:r>
              <a:rPr lang="zh-TW" altLang="en-US"/>
              <a:t>人格特質</a:t>
            </a:r>
            <a:endParaRPr lang="en-US" altLang="zh-CN" dirty="0"/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529C26FD-7B55-5CDE-CFC7-46188CEB19B3}"/>
              </a:ext>
            </a:extLst>
          </p:cNvPr>
          <p:cNvGrpSpPr/>
          <p:nvPr/>
        </p:nvGrpSpPr>
        <p:grpSpPr>
          <a:xfrm>
            <a:off x="8464942" y="1600992"/>
            <a:ext cx="2661845" cy="1524002"/>
            <a:chOff x="8475742" y="1829594"/>
            <a:chExt cx="2661845" cy="1524002"/>
          </a:xfrm>
        </p:grpSpPr>
        <p:sp>
          <p:nvSpPr>
            <p:cNvPr id="16" name="42"/>
            <p:cNvSpPr txBox="1"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8475742" y="1829594"/>
              <a:ext cx="2661845" cy="846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>
                <a:lnSpc>
                  <a:spcPct val="100000"/>
                </a:lnSpc>
                <a:defRPr/>
              </a:pPr>
              <a:r>
                <a:rPr lang="zh-TW" altLang="en-US" sz="2400" b="1" dirty="0">
                  <a:solidFill>
                    <a:schemeClr val="accent5"/>
                  </a:solidFill>
                  <a:latin typeface="Source Han Sans TC"/>
                  <a:ea typeface="Source Han Sans TC"/>
                </a:rPr>
                <a:t>企圖心</a:t>
              </a:r>
              <a:endParaRPr lang="zh-CN" altLang="en-US" sz="2400" b="1" dirty="0">
                <a:solidFill>
                  <a:schemeClr val="accent5"/>
                </a:solidFill>
                <a:latin typeface="+mn-ea"/>
                <a:ea typeface="+mn-ea"/>
              </a:endParaRPr>
            </a:p>
          </p:txBody>
        </p:sp>
        <p:sp>
          <p:nvSpPr>
            <p:cNvPr id="17" name="34"/>
            <p:cNvSpPr txBox="1"/>
            <p:nvPr>
              <p:custDataLst>
                <p:tags r:id="rId16"/>
              </p:custDataLst>
            </p:nvPr>
          </p:nvSpPr>
          <p:spPr>
            <a:xfrm>
              <a:off x="8475742" y="2811225"/>
              <a:ext cx="2661845" cy="542371"/>
            </a:xfrm>
            <a:prstGeom prst="rect">
              <a:avLst/>
            </a:prstGeom>
            <a:noFill/>
          </p:spPr>
          <p:txBody>
            <a:bodyPr lIns="0" tIns="0" rIns="0" bIns="0">
              <a:no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TW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不滿足於現狀，</a:t>
              </a:r>
              <a:endPara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zh-TW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明確目標積極實現。</a:t>
              </a:r>
              <a:endParaRPr lang="zh-TW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</p:txBody>
        </p:sp>
      </p:grpSp>
      <p:grpSp>
        <p:nvGrpSpPr>
          <p:cNvPr id="9" name="群組 8">
            <a:extLst>
              <a:ext uri="{FF2B5EF4-FFF2-40B4-BE49-F238E27FC236}">
                <a16:creationId xmlns:a16="http://schemas.microsoft.com/office/drawing/2014/main" id="{B2492D8D-430F-E888-8FE4-5E92C9CB5CD4}"/>
              </a:ext>
            </a:extLst>
          </p:cNvPr>
          <p:cNvGrpSpPr/>
          <p:nvPr/>
        </p:nvGrpSpPr>
        <p:grpSpPr>
          <a:xfrm>
            <a:off x="828986" y="1600994"/>
            <a:ext cx="2879646" cy="1523999"/>
            <a:chOff x="839786" y="1829597"/>
            <a:chExt cx="2879646" cy="1523999"/>
          </a:xfrm>
        </p:grpSpPr>
        <p:sp>
          <p:nvSpPr>
            <p:cNvPr id="19" name="1"/>
            <p:cNvSpPr txBox="1"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 flipH="1">
              <a:off x="1057587" y="1829597"/>
              <a:ext cx="2661845" cy="846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defRPr sz="2000" b="1">
                  <a:solidFill>
                    <a:schemeClr val="accent5"/>
                  </a:solidFill>
                  <a:latin typeface="Source Han Sans TC"/>
                  <a:ea typeface="Source Han Sans TC"/>
                </a:defRPr>
              </a:lvl1pPr>
              <a:lvl2pPr marL="742950" indent="-28575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r"/>
              <a:r>
                <a:rPr lang="zh-TW" altLang="en-US" sz="2400" dirty="0"/>
                <a:t>責任心</a:t>
              </a:r>
              <a:endParaRPr lang="zh-CN" altLang="en-US" sz="2400" dirty="0"/>
            </a:p>
          </p:txBody>
        </p:sp>
        <p:sp>
          <p:nvSpPr>
            <p:cNvPr id="20" name="24"/>
            <p:cNvSpPr txBox="1"/>
            <p:nvPr>
              <p:custDataLst>
                <p:tags r:id="rId14"/>
              </p:custDataLst>
            </p:nvPr>
          </p:nvSpPr>
          <p:spPr>
            <a:xfrm flipH="1">
              <a:off x="839786" y="2811225"/>
              <a:ext cx="2879643" cy="542371"/>
            </a:xfrm>
            <a:prstGeom prst="rect">
              <a:avLst/>
            </a:prstGeom>
            <a:noFill/>
          </p:spPr>
          <p:txBody>
            <a:bodyPr lIns="0" tIns="0" rIns="0" bIns="0">
              <a:no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zh-TW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認真負責，</a:t>
              </a:r>
              <a:endPara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  <a:p>
              <a:pPr algn="r">
                <a:lnSpc>
                  <a:spcPct val="150000"/>
                </a:lnSpc>
                <a:defRPr/>
              </a:pPr>
              <a:r>
                <a:rPr lang="zh-TW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確保工作進程與成果品質。</a:t>
              </a:r>
              <a:endParaRPr lang="zh-TW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</p:txBody>
        </p:sp>
      </p:grpSp>
      <p:sp>
        <p:nvSpPr>
          <p:cNvPr id="15" name="13"/>
          <p:cNvSpPr/>
          <p:nvPr>
            <p:custDataLst>
              <p:tags r:id="rId1"/>
            </p:custDataLst>
          </p:nvPr>
        </p:nvSpPr>
        <p:spPr>
          <a:xfrm>
            <a:off x="7153002" y="2535201"/>
            <a:ext cx="1124217" cy="286477"/>
          </a:xfrm>
          <a:custGeom>
            <a:avLst/>
            <a:gdLst>
              <a:gd name="connsiteX0" fmla="*/ 0 w 1190172"/>
              <a:gd name="connsiteY0" fmla="*/ 217715 h 217715"/>
              <a:gd name="connsiteX1" fmla="*/ 159657 w 1190172"/>
              <a:gd name="connsiteY1" fmla="*/ 0 h 217715"/>
              <a:gd name="connsiteX2" fmla="*/ 1190172 w 1190172"/>
              <a:gd name="connsiteY2" fmla="*/ 0 h 21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172" h="217715">
                <a:moveTo>
                  <a:pt x="0" y="217715"/>
                </a:moveTo>
                <a:lnTo>
                  <a:pt x="159657" y="0"/>
                </a:lnTo>
                <a:lnTo>
                  <a:pt x="1190172" y="0"/>
                </a:lnTo>
              </a:path>
            </a:pathLst>
          </a:custGeom>
          <a:noFill/>
          <a:ln>
            <a:solidFill>
              <a:srgbClr val="C0C0C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/>
          <a:lstStyle/>
          <a:p>
            <a:pPr algn="ctr">
              <a:defRPr/>
            </a:pP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8" name="23"/>
          <p:cNvSpPr/>
          <p:nvPr>
            <p:custDataLst>
              <p:tags r:id="rId2"/>
            </p:custDataLst>
          </p:nvPr>
        </p:nvSpPr>
        <p:spPr>
          <a:xfrm flipH="1">
            <a:off x="3896353" y="2535202"/>
            <a:ext cx="1122109" cy="286477"/>
          </a:xfrm>
          <a:custGeom>
            <a:avLst/>
            <a:gdLst>
              <a:gd name="connsiteX0" fmla="*/ 0 w 1190172"/>
              <a:gd name="connsiteY0" fmla="*/ 217715 h 217715"/>
              <a:gd name="connsiteX1" fmla="*/ 159657 w 1190172"/>
              <a:gd name="connsiteY1" fmla="*/ 0 h 217715"/>
              <a:gd name="connsiteX2" fmla="*/ 1190172 w 1190172"/>
              <a:gd name="connsiteY2" fmla="*/ 0 h 21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172" h="217715">
                <a:moveTo>
                  <a:pt x="0" y="217715"/>
                </a:moveTo>
                <a:lnTo>
                  <a:pt x="159657" y="0"/>
                </a:lnTo>
                <a:lnTo>
                  <a:pt x="1190172" y="0"/>
                </a:lnTo>
              </a:path>
            </a:pathLst>
          </a:custGeom>
          <a:noFill/>
          <a:ln>
            <a:solidFill>
              <a:srgbClr val="C0C0C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/>
          <a:lstStyle/>
          <a:p>
            <a:pPr algn="r">
              <a:defRPr/>
            </a:pP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1" name="3"/>
          <p:cNvSpPr/>
          <p:nvPr>
            <p:custDataLst>
              <p:tags r:id="rId3"/>
            </p:custDataLst>
          </p:nvPr>
        </p:nvSpPr>
        <p:spPr>
          <a:xfrm flipV="1">
            <a:off x="7153002" y="4484087"/>
            <a:ext cx="1124217" cy="286477"/>
          </a:xfrm>
          <a:custGeom>
            <a:avLst/>
            <a:gdLst>
              <a:gd name="connsiteX0" fmla="*/ 0 w 1190172"/>
              <a:gd name="connsiteY0" fmla="*/ 217715 h 217715"/>
              <a:gd name="connsiteX1" fmla="*/ 159657 w 1190172"/>
              <a:gd name="connsiteY1" fmla="*/ 0 h 217715"/>
              <a:gd name="connsiteX2" fmla="*/ 1190172 w 1190172"/>
              <a:gd name="connsiteY2" fmla="*/ 0 h 21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172" h="217715">
                <a:moveTo>
                  <a:pt x="0" y="217715"/>
                </a:moveTo>
                <a:lnTo>
                  <a:pt x="159657" y="0"/>
                </a:lnTo>
                <a:lnTo>
                  <a:pt x="1190172" y="0"/>
                </a:lnTo>
              </a:path>
            </a:pathLst>
          </a:custGeom>
          <a:noFill/>
          <a:ln>
            <a:solidFill>
              <a:srgbClr val="C0C0C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/>
          <a:lstStyle/>
          <a:p>
            <a:pPr algn="ctr">
              <a:defRPr/>
            </a:pP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2" name="4"/>
          <p:cNvSpPr/>
          <p:nvPr>
            <p:custDataLst>
              <p:tags r:id="rId4"/>
            </p:custDataLst>
          </p:nvPr>
        </p:nvSpPr>
        <p:spPr>
          <a:xfrm flipH="1" flipV="1">
            <a:off x="3896353" y="4484087"/>
            <a:ext cx="1122109" cy="286477"/>
          </a:xfrm>
          <a:custGeom>
            <a:avLst/>
            <a:gdLst>
              <a:gd name="connsiteX0" fmla="*/ 0 w 1190172"/>
              <a:gd name="connsiteY0" fmla="*/ 217715 h 217715"/>
              <a:gd name="connsiteX1" fmla="*/ 159657 w 1190172"/>
              <a:gd name="connsiteY1" fmla="*/ 0 h 217715"/>
              <a:gd name="connsiteX2" fmla="*/ 1190172 w 1190172"/>
              <a:gd name="connsiteY2" fmla="*/ 0 h 217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0172" h="217715">
                <a:moveTo>
                  <a:pt x="0" y="217715"/>
                </a:moveTo>
                <a:lnTo>
                  <a:pt x="159657" y="0"/>
                </a:lnTo>
                <a:lnTo>
                  <a:pt x="1190172" y="0"/>
                </a:lnTo>
              </a:path>
            </a:pathLst>
          </a:custGeom>
          <a:noFill/>
          <a:ln>
            <a:solidFill>
              <a:srgbClr val="C0C0C0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/>
          <a:lstStyle/>
          <a:p>
            <a:pPr algn="r">
              <a:defRPr/>
            </a:pP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3" name="5"/>
          <p:cNvSpPr/>
          <p:nvPr>
            <p:custDataLst>
              <p:tags r:id="rId5"/>
            </p:custDataLst>
          </p:nvPr>
        </p:nvSpPr>
        <p:spPr>
          <a:xfrm>
            <a:off x="4712849" y="2312652"/>
            <a:ext cx="1158219" cy="1148252"/>
          </a:xfrm>
          <a:custGeom>
            <a:avLst/>
            <a:gdLst>
              <a:gd name="connsiteX0" fmla="*/ 1090749 w 1090749"/>
              <a:gd name="connsiteY0" fmla="*/ 0 h 1090749"/>
              <a:gd name="connsiteX1" fmla="*/ 1090749 w 1090749"/>
              <a:gd name="connsiteY1" fmla="*/ 520353 h 1090749"/>
              <a:gd name="connsiteX2" fmla="*/ 1054097 w 1090749"/>
              <a:gd name="connsiteY2" fmla="*/ 529777 h 1090749"/>
              <a:gd name="connsiteX3" fmla="*/ 529777 w 1090749"/>
              <a:gd name="connsiteY3" fmla="*/ 1054097 h 1090749"/>
              <a:gd name="connsiteX4" fmla="*/ 520353 w 1090749"/>
              <a:gd name="connsiteY4" fmla="*/ 1090749 h 1090749"/>
              <a:gd name="connsiteX5" fmla="*/ 0 w 1090749"/>
              <a:gd name="connsiteY5" fmla="*/ 1090749 h 1090749"/>
              <a:gd name="connsiteX6" fmla="*/ 9646 w 1090749"/>
              <a:gd name="connsiteY6" fmla="*/ 1027542 h 1090749"/>
              <a:gd name="connsiteX7" fmla="*/ 1027542 w 1090749"/>
              <a:gd name="connsiteY7" fmla="*/ 9646 h 1090749"/>
              <a:gd name="connsiteX8" fmla="*/ 1090749 w 1090749"/>
              <a:gd name="connsiteY8" fmla="*/ 0 h 109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0749" h="1090749">
                <a:moveTo>
                  <a:pt x="1090749" y="0"/>
                </a:moveTo>
                <a:lnTo>
                  <a:pt x="1090749" y="520353"/>
                </a:lnTo>
                <a:lnTo>
                  <a:pt x="1054097" y="529777"/>
                </a:lnTo>
                <a:cubicBezTo>
                  <a:pt x="804459" y="607423"/>
                  <a:pt x="607423" y="804459"/>
                  <a:pt x="529777" y="1054097"/>
                </a:cubicBezTo>
                <a:lnTo>
                  <a:pt x="520353" y="1090749"/>
                </a:lnTo>
                <a:lnTo>
                  <a:pt x="0" y="1090749"/>
                </a:lnTo>
                <a:lnTo>
                  <a:pt x="9646" y="1027542"/>
                </a:lnTo>
                <a:cubicBezTo>
                  <a:pt x="114196" y="516617"/>
                  <a:pt x="516617" y="114196"/>
                  <a:pt x="1027542" y="9646"/>
                </a:cubicBezTo>
                <a:lnTo>
                  <a:pt x="109074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/>
          <a:lstStyle/>
          <a:p>
            <a:pPr algn="ctr">
              <a:defRPr/>
            </a:pP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4" name="6"/>
          <p:cNvSpPr/>
          <p:nvPr>
            <p:custDataLst>
              <p:tags r:id="rId6"/>
            </p:custDataLst>
          </p:nvPr>
        </p:nvSpPr>
        <p:spPr>
          <a:xfrm>
            <a:off x="6296706" y="2312652"/>
            <a:ext cx="1158219" cy="1148252"/>
          </a:xfrm>
          <a:custGeom>
            <a:avLst/>
            <a:gdLst>
              <a:gd name="connsiteX0" fmla="*/ 0 w 1090749"/>
              <a:gd name="connsiteY0" fmla="*/ 0 h 1090749"/>
              <a:gd name="connsiteX1" fmla="*/ 63206 w 1090749"/>
              <a:gd name="connsiteY1" fmla="*/ 9646 h 1090749"/>
              <a:gd name="connsiteX2" fmla="*/ 1081102 w 1090749"/>
              <a:gd name="connsiteY2" fmla="*/ 1027542 h 1090749"/>
              <a:gd name="connsiteX3" fmla="*/ 1090749 w 1090749"/>
              <a:gd name="connsiteY3" fmla="*/ 1090749 h 1090749"/>
              <a:gd name="connsiteX4" fmla="*/ 570395 w 1090749"/>
              <a:gd name="connsiteY4" fmla="*/ 1090749 h 1090749"/>
              <a:gd name="connsiteX5" fmla="*/ 560971 w 1090749"/>
              <a:gd name="connsiteY5" fmla="*/ 1054097 h 1090749"/>
              <a:gd name="connsiteX6" fmla="*/ 36651 w 1090749"/>
              <a:gd name="connsiteY6" fmla="*/ 529777 h 1090749"/>
              <a:gd name="connsiteX7" fmla="*/ 0 w 1090749"/>
              <a:gd name="connsiteY7" fmla="*/ 520353 h 1090749"/>
              <a:gd name="connsiteX8" fmla="*/ 0 w 1090749"/>
              <a:gd name="connsiteY8" fmla="*/ 0 h 109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0749" h="1090749">
                <a:moveTo>
                  <a:pt x="0" y="0"/>
                </a:moveTo>
                <a:lnTo>
                  <a:pt x="63206" y="9646"/>
                </a:lnTo>
                <a:cubicBezTo>
                  <a:pt x="574131" y="114196"/>
                  <a:pt x="976552" y="516617"/>
                  <a:pt x="1081102" y="1027542"/>
                </a:cubicBezTo>
                <a:lnTo>
                  <a:pt x="1090749" y="1090749"/>
                </a:lnTo>
                <a:lnTo>
                  <a:pt x="570395" y="1090749"/>
                </a:lnTo>
                <a:lnTo>
                  <a:pt x="560971" y="1054097"/>
                </a:lnTo>
                <a:cubicBezTo>
                  <a:pt x="483326" y="804459"/>
                  <a:pt x="286290" y="607423"/>
                  <a:pt x="36651" y="529777"/>
                </a:cubicBezTo>
                <a:lnTo>
                  <a:pt x="0" y="52035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/>
          <a:lstStyle/>
          <a:p>
            <a:pPr algn="ctr">
              <a:defRPr/>
            </a:pP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5" name="7"/>
          <p:cNvSpPr/>
          <p:nvPr>
            <p:custDataLst>
              <p:tags r:id="rId7"/>
            </p:custDataLst>
          </p:nvPr>
        </p:nvSpPr>
        <p:spPr>
          <a:xfrm>
            <a:off x="4712849" y="3882879"/>
            <a:ext cx="1158219" cy="1148252"/>
          </a:xfrm>
          <a:custGeom>
            <a:avLst/>
            <a:gdLst>
              <a:gd name="connsiteX0" fmla="*/ 0 w 1090749"/>
              <a:gd name="connsiteY0" fmla="*/ 0 h 1090749"/>
              <a:gd name="connsiteX1" fmla="*/ 520353 w 1090749"/>
              <a:gd name="connsiteY1" fmla="*/ 0 h 1090749"/>
              <a:gd name="connsiteX2" fmla="*/ 529777 w 1090749"/>
              <a:gd name="connsiteY2" fmla="*/ 36651 h 1090749"/>
              <a:gd name="connsiteX3" fmla="*/ 1054097 w 1090749"/>
              <a:gd name="connsiteY3" fmla="*/ 560971 h 1090749"/>
              <a:gd name="connsiteX4" fmla="*/ 1090749 w 1090749"/>
              <a:gd name="connsiteY4" fmla="*/ 570395 h 1090749"/>
              <a:gd name="connsiteX5" fmla="*/ 1090749 w 1090749"/>
              <a:gd name="connsiteY5" fmla="*/ 1090749 h 1090749"/>
              <a:gd name="connsiteX6" fmla="*/ 1027542 w 1090749"/>
              <a:gd name="connsiteY6" fmla="*/ 1081102 h 1090749"/>
              <a:gd name="connsiteX7" fmla="*/ 9646 w 1090749"/>
              <a:gd name="connsiteY7" fmla="*/ 63206 h 1090749"/>
              <a:gd name="connsiteX8" fmla="*/ 0 w 1090749"/>
              <a:gd name="connsiteY8" fmla="*/ 0 h 1090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0749" h="1090749">
                <a:moveTo>
                  <a:pt x="0" y="0"/>
                </a:moveTo>
                <a:lnTo>
                  <a:pt x="520353" y="0"/>
                </a:lnTo>
                <a:lnTo>
                  <a:pt x="529777" y="36651"/>
                </a:lnTo>
                <a:cubicBezTo>
                  <a:pt x="607423" y="286290"/>
                  <a:pt x="804459" y="483326"/>
                  <a:pt x="1054097" y="560971"/>
                </a:cubicBezTo>
                <a:lnTo>
                  <a:pt x="1090749" y="570395"/>
                </a:lnTo>
                <a:lnTo>
                  <a:pt x="1090749" y="1090749"/>
                </a:lnTo>
                <a:lnTo>
                  <a:pt x="1027542" y="1081102"/>
                </a:lnTo>
                <a:cubicBezTo>
                  <a:pt x="516617" y="976552"/>
                  <a:pt x="114196" y="574131"/>
                  <a:pt x="9646" y="6320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/>
          <a:lstStyle/>
          <a:p>
            <a:pPr algn="ctr">
              <a:defRPr/>
            </a:pP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6" name="8"/>
          <p:cNvSpPr/>
          <p:nvPr>
            <p:custDataLst>
              <p:tags r:id="rId8"/>
            </p:custDataLst>
          </p:nvPr>
        </p:nvSpPr>
        <p:spPr>
          <a:xfrm>
            <a:off x="6296706" y="3882879"/>
            <a:ext cx="1158217" cy="1148250"/>
          </a:xfrm>
          <a:custGeom>
            <a:avLst/>
            <a:gdLst>
              <a:gd name="connsiteX0" fmla="*/ 570395 w 1090748"/>
              <a:gd name="connsiteY0" fmla="*/ 0 h 1090748"/>
              <a:gd name="connsiteX1" fmla="*/ 1090748 w 1090748"/>
              <a:gd name="connsiteY1" fmla="*/ 0 h 1090748"/>
              <a:gd name="connsiteX2" fmla="*/ 1081102 w 1090748"/>
              <a:gd name="connsiteY2" fmla="*/ 63206 h 1090748"/>
              <a:gd name="connsiteX3" fmla="*/ 63206 w 1090748"/>
              <a:gd name="connsiteY3" fmla="*/ 1081102 h 1090748"/>
              <a:gd name="connsiteX4" fmla="*/ 0 w 1090748"/>
              <a:gd name="connsiteY4" fmla="*/ 1090748 h 1090748"/>
              <a:gd name="connsiteX5" fmla="*/ 0 w 1090748"/>
              <a:gd name="connsiteY5" fmla="*/ 570395 h 1090748"/>
              <a:gd name="connsiteX6" fmla="*/ 36651 w 1090748"/>
              <a:gd name="connsiteY6" fmla="*/ 560971 h 1090748"/>
              <a:gd name="connsiteX7" fmla="*/ 560971 w 1090748"/>
              <a:gd name="connsiteY7" fmla="*/ 36651 h 1090748"/>
              <a:gd name="connsiteX8" fmla="*/ 570395 w 1090748"/>
              <a:gd name="connsiteY8" fmla="*/ 0 h 1090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0748" h="1090748">
                <a:moveTo>
                  <a:pt x="570395" y="0"/>
                </a:moveTo>
                <a:lnTo>
                  <a:pt x="1090748" y="0"/>
                </a:lnTo>
                <a:lnTo>
                  <a:pt x="1081102" y="63206"/>
                </a:lnTo>
                <a:cubicBezTo>
                  <a:pt x="976552" y="574131"/>
                  <a:pt x="574131" y="976552"/>
                  <a:pt x="63206" y="1081102"/>
                </a:cubicBezTo>
                <a:lnTo>
                  <a:pt x="0" y="1090748"/>
                </a:lnTo>
                <a:lnTo>
                  <a:pt x="0" y="570395"/>
                </a:lnTo>
                <a:lnTo>
                  <a:pt x="36651" y="560971"/>
                </a:lnTo>
                <a:cubicBezTo>
                  <a:pt x="286290" y="483326"/>
                  <a:pt x="483326" y="286290"/>
                  <a:pt x="560971" y="36651"/>
                </a:cubicBezTo>
                <a:lnTo>
                  <a:pt x="57039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878" tIns="54439" rIns="108878" bIns="54439" anchor="ctr"/>
          <a:lstStyle/>
          <a:p>
            <a:pPr algn="ctr">
              <a:defRPr/>
            </a:pPr>
            <a:endParaRPr lang="en-US" altLang="zh-CN" sz="200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74E5C548-6412-8024-EFC6-0E5301BEC1E9}"/>
              </a:ext>
            </a:extLst>
          </p:cNvPr>
          <p:cNvGrpSpPr/>
          <p:nvPr/>
        </p:nvGrpSpPr>
        <p:grpSpPr>
          <a:xfrm>
            <a:off x="8464942" y="3810794"/>
            <a:ext cx="2661845" cy="1467069"/>
            <a:chOff x="8475742" y="4096327"/>
            <a:chExt cx="2661845" cy="1467069"/>
          </a:xfrm>
        </p:grpSpPr>
        <p:sp>
          <p:nvSpPr>
            <p:cNvPr id="27" name="33"/>
            <p:cNvSpPr txBox="1"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8475742" y="4096327"/>
              <a:ext cx="2661845" cy="846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defRPr sz="2000" b="1">
                  <a:solidFill>
                    <a:schemeClr val="accent5"/>
                  </a:solidFill>
                  <a:latin typeface="Source Han Sans TC"/>
                  <a:ea typeface="Source Han Sans TC"/>
                </a:defRPr>
              </a:lvl1pPr>
              <a:lvl2pPr marL="742950" indent="-28575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r>
                <a:rPr lang="zh-TW" altLang="en-US" sz="2400" dirty="0"/>
                <a:t>好奇心</a:t>
              </a:r>
              <a:endParaRPr lang="zh-CN" altLang="en-US" sz="2400" dirty="0"/>
            </a:p>
          </p:txBody>
        </p:sp>
        <p:sp>
          <p:nvSpPr>
            <p:cNvPr id="28" name="3"/>
            <p:cNvSpPr txBox="1"/>
            <p:nvPr>
              <p:custDataLst>
                <p:tags r:id="rId12"/>
              </p:custDataLst>
            </p:nvPr>
          </p:nvSpPr>
          <p:spPr>
            <a:xfrm>
              <a:off x="8475742" y="5075864"/>
              <a:ext cx="2661845" cy="487532"/>
            </a:xfrm>
            <a:prstGeom prst="rect">
              <a:avLst/>
            </a:prstGeom>
            <a:noFill/>
          </p:spPr>
          <p:txBody>
            <a:bodyPr lIns="0" tIns="0" rIns="0" bIns="0">
              <a:no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TW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心態開放，樂於學習，</a:t>
              </a:r>
              <a:endPara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lang="zh-TW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不斷追求學習與成長。</a:t>
              </a:r>
              <a:endParaRPr lang="zh-TW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</p:txBody>
        </p:sp>
      </p:grpSp>
      <p:grpSp>
        <p:nvGrpSpPr>
          <p:cNvPr id="8" name="群組 7">
            <a:extLst>
              <a:ext uri="{FF2B5EF4-FFF2-40B4-BE49-F238E27FC236}">
                <a16:creationId xmlns:a16="http://schemas.microsoft.com/office/drawing/2014/main" id="{24B25FB0-A078-07B0-41A1-6153E02C49E1}"/>
              </a:ext>
            </a:extLst>
          </p:cNvPr>
          <p:cNvGrpSpPr/>
          <p:nvPr/>
        </p:nvGrpSpPr>
        <p:grpSpPr>
          <a:xfrm>
            <a:off x="1046785" y="3889090"/>
            <a:ext cx="2661847" cy="1521904"/>
            <a:chOff x="1057585" y="4096327"/>
            <a:chExt cx="2661847" cy="1521904"/>
          </a:xfrm>
        </p:grpSpPr>
        <p:sp>
          <p:nvSpPr>
            <p:cNvPr id="29" name="22"/>
            <p:cNvSpPr txBox="1"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 flipH="1">
              <a:off x="1057587" y="4096327"/>
              <a:ext cx="2661845" cy="846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normAutofit/>
            </a:bodyPr>
            <a:lstStyle>
              <a:defPPr>
                <a:defRPr lang="zh-CN"/>
              </a:defPPr>
              <a:lvl1pPr>
                <a:lnSpc>
                  <a:spcPct val="100000"/>
                </a:lnSpc>
                <a:defRPr sz="2000" b="1">
                  <a:solidFill>
                    <a:schemeClr val="accent5"/>
                  </a:solidFill>
                  <a:latin typeface="Source Han Sans TC"/>
                  <a:ea typeface="Source Han Sans TC"/>
                </a:defRPr>
              </a:lvl1pPr>
              <a:lvl2pPr marL="742950" indent="-28575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r"/>
              <a:r>
                <a:rPr lang="zh-TW" altLang="en-US" sz="2400" dirty="0"/>
                <a:t>抗壓性</a:t>
              </a:r>
              <a:endParaRPr lang="zh-CN" altLang="en-US" sz="2400" dirty="0"/>
            </a:p>
          </p:txBody>
        </p:sp>
        <p:sp>
          <p:nvSpPr>
            <p:cNvPr id="30" name="2"/>
            <p:cNvSpPr txBox="1"/>
            <p:nvPr>
              <p:custDataLst>
                <p:tags r:id="rId10"/>
              </p:custDataLst>
            </p:nvPr>
          </p:nvSpPr>
          <p:spPr>
            <a:xfrm flipH="1">
              <a:off x="1057585" y="5075862"/>
              <a:ext cx="2661845" cy="542369"/>
            </a:xfrm>
            <a:prstGeom prst="rect">
              <a:avLst/>
            </a:prstGeom>
            <a:noFill/>
          </p:spPr>
          <p:txBody>
            <a:bodyPr lIns="0" tIns="0" rIns="0" bIns="0">
              <a:no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lang="zh-TW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面對逆境保持冷靜，</a:t>
              </a:r>
              <a:endPara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  <a:p>
              <a:pPr algn="r">
                <a:lnSpc>
                  <a:spcPct val="150000"/>
                </a:lnSpc>
                <a:defRPr/>
              </a:pPr>
              <a:r>
                <a:rPr lang="zh-TW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百折不撓。</a:t>
              </a:r>
              <a:endParaRPr lang="zh-TW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</p:txBody>
        </p:sp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2A9BB49-9BF7-2A3D-9D61-38577D733D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54241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"/>
                            </p:stCondLst>
                            <p:childTnLst>
                              <p:par>
                                <p:cTn id="2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50"/>
                            </p:stCondLst>
                            <p:childTnLst>
                              <p:par>
                                <p:cTn id="5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21" grpId="0" animBg="1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2"/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1.3</a:t>
            </a:r>
            <a:r>
              <a:rPr lang="zh-TW" altLang="en-US" dirty="0"/>
              <a:t> </a:t>
            </a:r>
            <a:r>
              <a:rPr lang="zh-TW" altLang="en-US"/>
              <a:t>家庭狀況</a:t>
            </a:r>
            <a:endParaRPr lang="en-US" altLang="zh-CN" dirty="0"/>
          </a:p>
        </p:txBody>
      </p:sp>
      <p:grpSp>
        <p:nvGrpSpPr>
          <p:cNvPr id="25" name="2">
            <a:extLst>
              <a:ext uri="{FF2B5EF4-FFF2-40B4-BE49-F238E27FC236}">
                <a16:creationId xmlns:a16="http://schemas.microsoft.com/office/drawing/2014/main" id="{509721FA-1FAC-4EE6-A63E-0E5B4D288407}"/>
              </a:ext>
            </a:extLst>
          </p:cNvPr>
          <p:cNvGrpSpPr/>
          <p:nvPr/>
        </p:nvGrpSpPr>
        <p:grpSpPr>
          <a:xfrm>
            <a:off x="3857570" y="1856438"/>
            <a:ext cx="7497817" cy="1556429"/>
            <a:chOff x="2097181" y="1130300"/>
            <a:chExt cx="9423307" cy="1384300"/>
          </a:xfrm>
        </p:grpSpPr>
        <p:sp>
          <p:nvSpPr>
            <p:cNvPr id="26" name="22">
              <a:extLst>
                <a:ext uri="{FF2B5EF4-FFF2-40B4-BE49-F238E27FC236}">
                  <a16:creationId xmlns:a16="http://schemas.microsoft.com/office/drawing/2014/main" id="{F5877362-26F7-4220-9551-E509609E3579}"/>
                </a:ext>
              </a:extLst>
            </p:cNvPr>
            <p:cNvSpPr txBox="1"/>
            <p:nvPr/>
          </p:nvSpPr>
          <p:spPr>
            <a:xfrm>
              <a:off x="2097181" y="1130300"/>
              <a:ext cx="2423819" cy="13843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1440" tIns="45720" rIns="91440" bIns="45720" anchor="ctr" anchorCtr="0">
              <a:normAutofit/>
            </a:bodyPr>
            <a:lstStyle/>
            <a:p>
              <a:pPr algn="ctr">
                <a:buSzPct val="25000"/>
              </a:pPr>
              <a:r>
                <a:rPr lang="zh-TW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爸爸</a:t>
              </a:r>
              <a:endParaRPr lang="zh-TW" altLang="zh-TW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63373091-7437-4DA0-9F63-C391A50AEC24}"/>
                </a:ext>
              </a:extLst>
            </p:cNvPr>
            <p:cNvCxnSpPr/>
            <p:nvPr/>
          </p:nvCxnSpPr>
          <p:spPr>
            <a:xfrm flipH="1">
              <a:off x="4611000" y="1130300"/>
              <a:ext cx="0" cy="138430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21">
              <a:extLst>
                <a:ext uri="{FF2B5EF4-FFF2-40B4-BE49-F238E27FC236}">
                  <a16:creationId xmlns:a16="http://schemas.microsoft.com/office/drawing/2014/main" id="{4E446E39-28FB-48B6-A7D4-F0E6F3D6188F}"/>
                </a:ext>
              </a:extLst>
            </p:cNvPr>
            <p:cNvSpPr txBox="1"/>
            <p:nvPr/>
          </p:nvSpPr>
          <p:spPr>
            <a:xfrm>
              <a:off x="5106000" y="1130300"/>
              <a:ext cx="6414488" cy="13843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t" anchorCtr="0">
              <a:norm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資訊工程師</a:t>
              </a:r>
              <a:endParaRPr lang="en-US" altLang="zh-TW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  <a:p>
              <a:pPr marL="171450" indent="-171450" defTabSz="914400">
                <a:lnSpc>
                  <a:spcPct val="200000"/>
                </a:lnSpc>
                <a:buClr>
                  <a:schemeClr val="tx1"/>
                </a:buClr>
                <a:buSzTx/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嚴肅</a:t>
              </a:r>
              <a:r>
                <a:rPr lang="en-US" altLang="zh-TW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/</a:t>
              </a:r>
              <a:r>
                <a:rPr lang="zh-TW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威嚴</a:t>
              </a:r>
              <a:r>
                <a:rPr lang="en-US" altLang="zh-TW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/</a:t>
              </a:r>
              <a:r>
                <a:rPr lang="zh-TW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條理分明</a:t>
              </a:r>
              <a:endPara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</p:txBody>
        </p:sp>
      </p:grpSp>
      <p:grpSp>
        <p:nvGrpSpPr>
          <p:cNvPr id="2" name="群組 1">
            <a:extLst>
              <a:ext uri="{FF2B5EF4-FFF2-40B4-BE49-F238E27FC236}">
                <a16:creationId xmlns:a16="http://schemas.microsoft.com/office/drawing/2014/main" id="{00563FAE-4358-45A7-762B-15D2EDCB8C11}"/>
              </a:ext>
            </a:extLst>
          </p:cNvPr>
          <p:cNvGrpSpPr/>
          <p:nvPr/>
        </p:nvGrpSpPr>
        <p:grpSpPr>
          <a:xfrm>
            <a:off x="3750560" y="4051376"/>
            <a:ext cx="7556362" cy="1556429"/>
            <a:chOff x="1057587" y="4041457"/>
            <a:chExt cx="7853177" cy="1293337"/>
          </a:xfrm>
        </p:grpSpPr>
        <p:sp>
          <p:nvSpPr>
            <p:cNvPr id="31" name="12">
              <a:extLst>
                <a:ext uri="{FF2B5EF4-FFF2-40B4-BE49-F238E27FC236}">
                  <a16:creationId xmlns:a16="http://schemas.microsoft.com/office/drawing/2014/main" id="{AD8FA02A-7222-4B6E-824A-8191C4101FEB}"/>
                </a:ext>
              </a:extLst>
            </p:cNvPr>
            <p:cNvSpPr txBox="1"/>
            <p:nvPr/>
          </p:nvSpPr>
          <p:spPr>
            <a:xfrm>
              <a:off x="1057587" y="4041457"/>
              <a:ext cx="2252348" cy="128636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1440" tIns="45720" rIns="91440" bIns="45720" anchor="ctr" anchorCtr="0">
              <a:normAutofit/>
            </a:bodyPr>
            <a:lstStyle/>
            <a:p>
              <a:pPr algn="ctr">
                <a:buSzPct val="25000"/>
              </a:pPr>
              <a:r>
                <a:rPr lang="zh-TW" alt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媽媽</a:t>
              </a:r>
              <a:endParaRPr lang="zh-TW" altLang="zh-TW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</p:txBody>
        </p:sp>
        <p:sp>
          <p:nvSpPr>
            <p:cNvPr id="32" name="11">
              <a:extLst>
                <a:ext uri="{FF2B5EF4-FFF2-40B4-BE49-F238E27FC236}">
                  <a16:creationId xmlns:a16="http://schemas.microsoft.com/office/drawing/2014/main" id="{7E8C91C1-CC18-4BA7-B124-47BCBBCF3AEC}"/>
                </a:ext>
              </a:extLst>
            </p:cNvPr>
            <p:cNvSpPr txBox="1"/>
            <p:nvPr/>
          </p:nvSpPr>
          <p:spPr>
            <a:xfrm>
              <a:off x="3606530" y="4048426"/>
              <a:ext cx="5304234" cy="1286368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t" anchorCtr="0">
              <a:normAutofit/>
            </a:bodyPr>
            <a:lstStyle/>
            <a:p>
              <a:pPr marL="171450" indent="-171450">
                <a:lnSpc>
                  <a:spcPct val="20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農會供銷部主任</a:t>
              </a:r>
              <a:endParaRPr lang="en-US" altLang="zh-TW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endParaRPr>
            </a:p>
            <a:p>
              <a:pPr marL="171450" indent="-171450">
                <a:lnSpc>
                  <a:spcPct val="200000"/>
                </a:lnSpc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zh-TW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開明</a:t>
              </a:r>
              <a:r>
                <a:rPr lang="en-US" altLang="zh-TW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/</a:t>
              </a:r>
              <a:r>
                <a:rPr lang="zh-TW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樂觀</a:t>
              </a:r>
              <a:r>
                <a:rPr lang="en-US" altLang="zh-TW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/</a:t>
              </a:r>
              <a:r>
                <a:rPr lang="zh-TW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善於社交</a:t>
              </a:r>
              <a:endParaRPr lang="en-US" altLang="zh-TW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endParaRPr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F40B44D0-0AF4-4B28-B577-15D861A61646}"/>
                </a:ext>
              </a:extLst>
            </p:cNvPr>
            <p:cNvCxnSpPr/>
            <p:nvPr/>
          </p:nvCxnSpPr>
          <p:spPr>
            <a:xfrm flipH="1">
              <a:off x="3265313" y="4048426"/>
              <a:ext cx="0" cy="1286368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圖片 3" descr="一張含有 美工圖案, 圖形, 輪廓, 藝術 的圖片&#10;&#10;自動產生的描述">
            <a:extLst>
              <a:ext uri="{FF2B5EF4-FFF2-40B4-BE49-F238E27FC236}">
                <a16:creationId xmlns:a16="http://schemas.microsoft.com/office/drawing/2014/main" id="{B5533888-4698-4E91-99F3-93B936851A0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034" y="4289590"/>
            <a:ext cx="1080000" cy="1080000"/>
          </a:xfrm>
          <a:prstGeom prst="rect">
            <a:avLst/>
          </a:prstGeom>
        </p:spPr>
      </p:pic>
      <p:pic>
        <p:nvPicPr>
          <p:cNvPr id="6" name="圖片 5" descr="一張含有 卡通, 寫生, 藝術, 輪廓 的圖片&#10;&#10;自動產生的描述">
            <a:extLst>
              <a:ext uri="{FF2B5EF4-FFF2-40B4-BE49-F238E27FC236}">
                <a16:creationId xmlns:a16="http://schemas.microsoft.com/office/drawing/2014/main" id="{AA0BCB83-77C5-8447-FD93-C6AFC53B41F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034" y="2094652"/>
            <a:ext cx="1080000" cy="1080000"/>
          </a:xfrm>
          <a:prstGeom prst="rect">
            <a:avLst/>
          </a:prstGeom>
        </p:spPr>
      </p:pic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FB6E84C-67A2-C38B-99EE-3E941A5806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6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73421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3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1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2">
            <a:extLst>
              <a:ext uri="{FF2B5EF4-FFF2-40B4-BE49-F238E27FC236}">
                <a16:creationId xmlns:a16="http://schemas.microsoft.com/office/drawing/2014/main" id="{70497B03-9411-0FCC-096A-55E2C00BBC58}"/>
              </a:ext>
            </a:extLst>
          </p:cNvPr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1.4</a:t>
            </a:r>
            <a:r>
              <a:rPr lang="zh-TW" altLang="en-US" dirty="0"/>
              <a:t> </a:t>
            </a:r>
            <a:r>
              <a:rPr lang="zh-TW" altLang="en-US"/>
              <a:t>興趣愛好</a:t>
            </a:r>
            <a:endParaRPr lang="en-US" altLang="zh-CN" dirty="0"/>
          </a:p>
        </p:txBody>
      </p: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9A176676-D71E-188F-5686-AF9A229882D8}"/>
              </a:ext>
            </a:extLst>
          </p:cNvPr>
          <p:cNvGrpSpPr/>
          <p:nvPr/>
        </p:nvGrpSpPr>
        <p:grpSpPr>
          <a:xfrm>
            <a:off x="877987" y="2886279"/>
            <a:ext cx="10143429" cy="2140950"/>
            <a:chOff x="877987" y="2886279"/>
            <a:chExt cx="10143429" cy="2140950"/>
          </a:xfrm>
        </p:grpSpPr>
        <p:pic>
          <p:nvPicPr>
            <p:cNvPr id="10" name="圖片 9" descr="一張含有 卡通, 圖解, 日本動畫 的圖片&#10;&#10;自動產生的描述">
              <a:extLst>
                <a:ext uri="{FF2B5EF4-FFF2-40B4-BE49-F238E27FC236}">
                  <a16:creationId xmlns:a16="http://schemas.microsoft.com/office/drawing/2014/main" id="{3DE22FE0-F6D7-3192-05C3-6C73CB6DCC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32" t="8680" r="2658" b="11459"/>
            <a:stretch/>
          </p:blipFill>
          <p:spPr>
            <a:xfrm>
              <a:off x="8459787" y="2896394"/>
              <a:ext cx="2561629" cy="213083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grpSp>
          <p:nvGrpSpPr>
            <p:cNvPr id="28" name="群組 27">
              <a:extLst>
                <a:ext uri="{FF2B5EF4-FFF2-40B4-BE49-F238E27FC236}">
                  <a16:creationId xmlns:a16="http://schemas.microsoft.com/office/drawing/2014/main" id="{59C1FB3C-6FE0-3DEB-962E-481C1AFA6509}"/>
                </a:ext>
              </a:extLst>
            </p:cNvPr>
            <p:cNvGrpSpPr/>
            <p:nvPr/>
          </p:nvGrpSpPr>
          <p:grpSpPr>
            <a:xfrm>
              <a:off x="4503077" y="2886279"/>
              <a:ext cx="3423310" cy="2140950"/>
              <a:chOff x="7474877" y="3048794"/>
              <a:chExt cx="3423310" cy="2170253"/>
            </a:xfrm>
          </p:grpSpPr>
          <p:pic>
            <p:nvPicPr>
              <p:cNvPr id="8" name="圖片 7" descr="一張含有 文字, 螢幕擷取畫面, 字型, 設計 的圖片&#10;&#10;自動產生的描述">
                <a:extLst>
                  <a:ext uri="{FF2B5EF4-FFF2-40B4-BE49-F238E27FC236}">
                    <a16:creationId xmlns:a16="http://schemas.microsoft.com/office/drawing/2014/main" id="{7F9ACA30-360E-E7B9-8B65-CDCD5DE0AA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09" t="4137" r="1073" b="5669"/>
              <a:stretch/>
            </p:blipFill>
            <p:spPr>
              <a:xfrm>
                <a:off x="7997616" y="3048794"/>
                <a:ext cx="2900571" cy="2160000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reflection blurRad="12700" stA="38000" endPos="28000" dist="5000" dir="5400000" sy="-100000" algn="bl" rotWithShape="0"/>
              </a:effectLst>
            </p:spPr>
          </p:pic>
          <p:pic>
            <p:nvPicPr>
              <p:cNvPr id="4" name="圖片 3" descr="一張含有 圖形, 文字, 圖畫, 卡通 的圖片&#10;&#10;自動產生的描述">
                <a:extLst>
                  <a:ext uri="{FF2B5EF4-FFF2-40B4-BE49-F238E27FC236}">
                    <a16:creationId xmlns:a16="http://schemas.microsoft.com/office/drawing/2014/main" id="{67A2CAE2-D622-3BAB-9528-3544EF168DD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057"/>
              <a:stretch/>
            </p:blipFill>
            <p:spPr>
              <a:xfrm>
                <a:off x="7474877" y="4282725"/>
                <a:ext cx="984910" cy="936322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reflection blurRad="12700" stA="38000" endPos="28000" dist="5000" dir="5400000" sy="-100000" algn="bl" rotWithShape="0"/>
              </a:effectLst>
            </p:spPr>
          </p:pic>
        </p:grpSp>
        <p:pic>
          <p:nvPicPr>
            <p:cNvPr id="31" name="圖片 30" descr="一張含有 日本動畫, 卡通, 漫畫, 姬髮式 的圖片&#10;&#10;自動產生的描述">
              <a:extLst>
                <a:ext uri="{FF2B5EF4-FFF2-40B4-BE49-F238E27FC236}">
                  <a16:creationId xmlns:a16="http://schemas.microsoft.com/office/drawing/2014/main" id="{EF04D58D-D9E8-5A11-2270-5FCB37C0F2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143"/>
            <a:stretch/>
          </p:blipFill>
          <p:spPr>
            <a:xfrm>
              <a:off x="877987" y="3013002"/>
              <a:ext cx="3276601" cy="1897617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sp>
        <p:nvSpPr>
          <p:cNvPr id="33" name="投影片編號版面配置區 32">
            <a:extLst>
              <a:ext uri="{FF2B5EF4-FFF2-40B4-BE49-F238E27FC236}">
                <a16:creationId xmlns:a16="http://schemas.microsoft.com/office/drawing/2014/main" id="{CA71B72F-BB4A-ABD5-25E5-A1A1279385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7</a:t>
            </a:fld>
            <a:endParaRPr lang="en-US" altLang="zh-CN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7C6C77D9-CE3C-746E-E435-99649950DC6C}"/>
              </a:ext>
            </a:extLst>
          </p:cNvPr>
          <p:cNvSpPr txBox="1"/>
          <p:nvPr/>
        </p:nvSpPr>
        <p:spPr>
          <a:xfrm>
            <a:off x="2971019" y="1460262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2000" b="1" i="0" dirty="0">
                <a:solidFill>
                  <a:schemeClr val="accent3">
                    <a:lumMod val="75000"/>
                  </a:schemeClr>
                </a:solidFill>
                <a:effectLst/>
                <a:latin typeface="+mn-ea"/>
                <a:ea typeface="+mn-ea"/>
              </a:rPr>
              <a:t>繪圖創作</a:t>
            </a:r>
            <a:r>
              <a:rPr lang="en-US" altLang="zh-TW" sz="2000" b="1" i="0" dirty="0">
                <a:solidFill>
                  <a:schemeClr val="accent3">
                    <a:lumMod val="75000"/>
                  </a:schemeClr>
                </a:solidFill>
                <a:effectLst/>
                <a:latin typeface="+mn-ea"/>
                <a:ea typeface="+mn-ea"/>
              </a:rPr>
              <a:t>—</a:t>
            </a:r>
            <a:r>
              <a:rPr lang="en-US" altLang="zh-TW" sz="2000" b="1" dirty="0">
                <a:solidFill>
                  <a:schemeClr val="accent3">
                    <a:lumMod val="75000"/>
                  </a:schemeClr>
                </a:solidFill>
                <a:latin typeface="+mn-ea"/>
              </a:rPr>
              <a:t>—</a:t>
            </a:r>
            <a:r>
              <a:rPr lang="zh-TW" altLang="en-US" sz="2000" b="1" i="0" dirty="0">
                <a:solidFill>
                  <a:schemeClr val="accent3">
                    <a:lumMod val="75000"/>
                  </a:schemeClr>
                </a:solidFill>
                <a:effectLst/>
                <a:latin typeface="+mn-ea"/>
                <a:ea typeface="+mn-ea"/>
              </a:rPr>
              <a:t>手繪、平板板繪</a:t>
            </a:r>
            <a:endParaRPr lang="zh-TW" altLang="en-US" sz="2000" b="1" dirty="0">
              <a:solidFill>
                <a:schemeClr val="accent3">
                  <a:lumMod val="7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59558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群組 40">
            <a:extLst>
              <a:ext uri="{FF2B5EF4-FFF2-40B4-BE49-F238E27FC236}">
                <a16:creationId xmlns:a16="http://schemas.microsoft.com/office/drawing/2014/main" id="{8A3E33CD-15DB-7066-5CDB-8E9CA8E94894}"/>
              </a:ext>
            </a:extLst>
          </p:cNvPr>
          <p:cNvGrpSpPr/>
          <p:nvPr/>
        </p:nvGrpSpPr>
        <p:grpSpPr>
          <a:xfrm>
            <a:off x="382587" y="2134394"/>
            <a:ext cx="5567935" cy="1508757"/>
            <a:chOff x="992187" y="2286794"/>
            <a:chExt cx="4876800" cy="1321479"/>
          </a:xfrm>
        </p:grpSpPr>
        <p:sp>
          <p:nvSpPr>
            <p:cNvPr id="16" name="文本框 97"/>
            <p:cNvSpPr txBox="1"/>
            <p:nvPr/>
          </p:nvSpPr>
          <p:spPr>
            <a:xfrm>
              <a:off x="992187" y="3016556"/>
              <a:ext cx="3264849" cy="45720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r"/>
              <a:r>
                <a:rPr lang="zh-TW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統籌能力，團隊合作。</a:t>
              </a:r>
              <a:endParaRPr lang="zh-TW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</p:txBody>
        </p:sp>
        <p:sp>
          <p:nvSpPr>
            <p:cNvPr id="17" name="文本框 101"/>
            <p:cNvSpPr txBox="1"/>
            <p:nvPr/>
          </p:nvSpPr>
          <p:spPr>
            <a:xfrm>
              <a:off x="1859826" y="2529564"/>
              <a:ext cx="2220155" cy="36576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r"/>
              <a:r>
                <a:rPr lang="zh-TW" altLang="en-US" sz="2400" b="1" dirty="0">
                  <a:solidFill>
                    <a:schemeClr val="accent3">
                      <a:lumMod val="50000"/>
                    </a:schemeClr>
                  </a:solidFill>
                  <a:latin typeface="+mn-ea"/>
                  <a:ea typeface="+mn-ea"/>
                </a:rPr>
                <a:t>學生會副會長</a:t>
              </a:r>
              <a:endParaRPr lang="zh-TW" altLang="zh-TW" sz="2400" b="1" dirty="0">
                <a:solidFill>
                  <a:schemeClr val="accent3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0551B578-C13B-465B-3783-0C0C7AFF71FB}"/>
                </a:ext>
              </a:extLst>
            </p:cNvPr>
            <p:cNvGrpSpPr/>
            <p:nvPr/>
          </p:nvGrpSpPr>
          <p:grpSpPr>
            <a:xfrm>
              <a:off x="4547508" y="2286794"/>
              <a:ext cx="1321479" cy="1321479"/>
              <a:chOff x="4594091" y="2319032"/>
              <a:chExt cx="1321479" cy="1321479"/>
            </a:xfrm>
          </p:grpSpPr>
          <p:sp>
            <p:nvSpPr>
              <p:cNvPr id="44" name="矩形 43"/>
              <p:cNvSpPr/>
              <p:nvPr/>
            </p:nvSpPr>
            <p:spPr>
              <a:xfrm>
                <a:off x="4594091" y="2319032"/>
                <a:ext cx="1321479" cy="1321479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40" name="Freeform 62"/>
              <p:cNvSpPr>
                <a:spLocks noChangeAspect="1" noEditPoints="1"/>
              </p:cNvSpPr>
              <p:nvPr/>
            </p:nvSpPr>
            <p:spPr bwMode="auto">
              <a:xfrm>
                <a:off x="4986758" y="2709771"/>
                <a:ext cx="536144" cy="540000"/>
              </a:xfrm>
              <a:custGeom>
                <a:avLst/>
                <a:gdLst/>
                <a:ahLst/>
                <a:cxnLst>
                  <a:cxn ang="0">
                    <a:pos x="58" y="33"/>
                  </a:cxn>
                  <a:cxn ang="0">
                    <a:pos x="57" y="34"/>
                  </a:cxn>
                  <a:cxn ang="0">
                    <a:pos x="50" y="35"/>
                  </a:cxn>
                  <a:cxn ang="0">
                    <a:pos x="49" y="39"/>
                  </a:cxn>
                  <a:cxn ang="0">
                    <a:pos x="53" y="44"/>
                  </a:cxn>
                  <a:cxn ang="0">
                    <a:pos x="53" y="45"/>
                  </a:cxn>
                  <a:cxn ang="0">
                    <a:pos x="53" y="46"/>
                  </a:cxn>
                  <a:cxn ang="0">
                    <a:pos x="45" y="53"/>
                  </a:cxn>
                  <a:cxn ang="0">
                    <a:pos x="44" y="52"/>
                  </a:cxn>
                  <a:cxn ang="0">
                    <a:pos x="39" y="48"/>
                  </a:cxn>
                  <a:cxn ang="0">
                    <a:pos x="36" y="50"/>
                  </a:cxn>
                  <a:cxn ang="0">
                    <a:pos x="34" y="57"/>
                  </a:cxn>
                  <a:cxn ang="0">
                    <a:pos x="33" y="58"/>
                  </a:cxn>
                  <a:cxn ang="0">
                    <a:pos x="25" y="58"/>
                  </a:cxn>
                  <a:cxn ang="0">
                    <a:pos x="23" y="57"/>
                  </a:cxn>
                  <a:cxn ang="0">
                    <a:pos x="22" y="50"/>
                  </a:cxn>
                  <a:cxn ang="0">
                    <a:pos x="19" y="48"/>
                  </a:cxn>
                  <a:cxn ang="0">
                    <a:pos x="14" y="52"/>
                  </a:cxn>
                  <a:cxn ang="0">
                    <a:pos x="13" y="53"/>
                  </a:cxn>
                  <a:cxn ang="0">
                    <a:pos x="12" y="52"/>
                  </a:cxn>
                  <a:cxn ang="0">
                    <a:pos x="5" y="46"/>
                  </a:cxn>
                  <a:cxn ang="0">
                    <a:pos x="5" y="45"/>
                  </a:cxn>
                  <a:cxn ang="0">
                    <a:pos x="5" y="44"/>
                  </a:cxn>
                  <a:cxn ang="0">
                    <a:pos x="9" y="39"/>
                  </a:cxn>
                  <a:cxn ang="0">
                    <a:pos x="8" y="35"/>
                  </a:cxn>
                  <a:cxn ang="0">
                    <a:pos x="1" y="34"/>
                  </a:cxn>
                  <a:cxn ang="0">
                    <a:pos x="0" y="33"/>
                  </a:cxn>
                  <a:cxn ang="0">
                    <a:pos x="0" y="24"/>
                  </a:cxn>
                  <a:cxn ang="0">
                    <a:pos x="1" y="23"/>
                  </a:cxn>
                  <a:cxn ang="0">
                    <a:pos x="8" y="22"/>
                  </a:cxn>
                  <a:cxn ang="0">
                    <a:pos x="9" y="18"/>
                  </a:cxn>
                  <a:cxn ang="0">
                    <a:pos x="5" y="13"/>
                  </a:cxn>
                  <a:cxn ang="0">
                    <a:pos x="5" y="12"/>
                  </a:cxn>
                  <a:cxn ang="0">
                    <a:pos x="5" y="11"/>
                  </a:cxn>
                  <a:cxn ang="0">
                    <a:pos x="13" y="5"/>
                  </a:cxn>
                  <a:cxn ang="0">
                    <a:pos x="14" y="5"/>
                  </a:cxn>
                  <a:cxn ang="0">
                    <a:pos x="19" y="9"/>
                  </a:cxn>
                  <a:cxn ang="0">
                    <a:pos x="22" y="8"/>
                  </a:cxn>
                  <a:cxn ang="0">
                    <a:pos x="23" y="1"/>
                  </a:cxn>
                  <a:cxn ang="0">
                    <a:pos x="25" y="0"/>
                  </a:cxn>
                  <a:cxn ang="0">
                    <a:pos x="33" y="0"/>
                  </a:cxn>
                  <a:cxn ang="0">
                    <a:pos x="34" y="1"/>
                  </a:cxn>
                  <a:cxn ang="0">
                    <a:pos x="36" y="8"/>
                  </a:cxn>
                  <a:cxn ang="0">
                    <a:pos x="39" y="9"/>
                  </a:cxn>
                  <a:cxn ang="0">
                    <a:pos x="44" y="5"/>
                  </a:cxn>
                  <a:cxn ang="0">
                    <a:pos x="45" y="5"/>
                  </a:cxn>
                  <a:cxn ang="0">
                    <a:pos x="46" y="5"/>
                  </a:cxn>
                  <a:cxn ang="0">
                    <a:pos x="52" y="12"/>
                  </a:cxn>
                  <a:cxn ang="0">
                    <a:pos x="53" y="12"/>
                  </a:cxn>
                  <a:cxn ang="0">
                    <a:pos x="52" y="13"/>
                  </a:cxn>
                  <a:cxn ang="0">
                    <a:pos x="48" y="18"/>
                  </a:cxn>
                  <a:cxn ang="0">
                    <a:pos x="50" y="22"/>
                  </a:cxn>
                  <a:cxn ang="0">
                    <a:pos x="57" y="23"/>
                  </a:cxn>
                  <a:cxn ang="0">
                    <a:pos x="58" y="25"/>
                  </a:cxn>
                  <a:cxn ang="0">
                    <a:pos x="58" y="33"/>
                  </a:cxn>
                  <a:cxn ang="0">
                    <a:pos x="29" y="19"/>
                  </a:cxn>
                  <a:cxn ang="0">
                    <a:pos x="19" y="29"/>
                  </a:cxn>
                  <a:cxn ang="0">
                    <a:pos x="29" y="38"/>
                  </a:cxn>
                  <a:cxn ang="0">
                    <a:pos x="39" y="29"/>
                  </a:cxn>
                  <a:cxn ang="0">
                    <a:pos x="29" y="19"/>
                  </a:cxn>
                </a:cxnLst>
                <a:rect l="0" t="0" r="r" b="b"/>
                <a:pathLst>
                  <a:path w="57" h="57">
                    <a:moveTo>
                      <a:pt x="58" y="33"/>
                    </a:moveTo>
                    <a:cubicBezTo>
                      <a:pt x="58" y="34"/>
                      <a:pt x="58" y="34"/>
                      <a:pt x="57" y="34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7"/>
                      <a:pt x="49" y="38"/>
                      <a:pt x="49" y="39"/>
                    </a:cubicBezTo>
                    <a:cubicBezTo>
                      <a:pt x="50" y="41"/>
                      <a:pt x="51" y="42"/>
                      <a:pt x="53" y="44"/>
                    </a:cubicBezTo>
                    <a:cubicBezTo>
                      <a:pt x="53" y="44"/>
                      <a:pt x="53" y="45"/>
                      <a:pt x="53" y="45"/>
                    </a:cubicBezTo>
                    <a:cubicBezTo>
                      <a:pt x="53" y="45"/>
                      <a:pt x="53" y="46"/>
                      <a:pt x="53" y="46"/>
                    </a:cubicBezTo>
                    <a:cubicBezTo>
                      <a:pt x="52" y="47"/>
                      <a:pt x="47" y="53"/>
                      <a:pt x="45" y="53"/>
                    </a:cubicBezTo>
                    <a:cubicBezTo>
                      <a:pt x="45" y="53"/>
                      <a:pt x="45" y="53"/>
                      <a:pt x="44" y="52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8" y="49"/>
                      <a:pt x="37" y="49"/>
                      <a:pt x="36" y="50"/>
                    </a:cubicBezTo>
                    <a:cubicBezTo>
                      <a:pt x="35" y="52"/>
                      <a:pt x="35" y="55"/>
                      <a:pt x="34" y="57"/>
                    </a:cubicBezTo>
                    <a:cubicBezTo>
                      <a:pt x="34" y="57"/>
                      <a:pt x="34" y="58"/>
                      <a:pt x="33" y="58"/>
                    </a:cubicBezTo>
                    <a:cubicBezTo>
                      <a:pt x="25" y="58"/>
                      <a:pt x="25" y="58"/>
                      <a:pt x="25" y="58"/>
                    </a:cubicBezTo>
                    <a:cubicBezTo>
                      <a:pt x="24" y="58"/>
                      <a:pt x="23" y="57"/>
                      <a:pt x="23" y="57"/>
                    </a:cubicBezTo>
                    <a:cubicBezTo>
                      <a:pt x="22" y="50"/>
                      <a:pt x="22" y="50"/>
                      <a:pt x="22" y="50"/>
                    </a:cubicBezTo>
                    <a:cubicBezTo>
                      <a:pt x="21" y="49"/>
                      <a:pt x="20" y="49"/>
                      <a:pt x="19" y="48"/>
                    </a:cubicBezTo>
                    <a:cubicBezTo>
                      <a:pt x="14" y="52"/>
                      <a:pt x="14" y="52"/>
                      <a:pt x="14" y="52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2" y="53"/>
                      <a:pt x="12" y="53"/>
                      <a:pt x="12" y="52"/>
                    </a:cubicBezTo>
                    <a:cubicBezTo>
                      <a:pt x="10" y="50"/>
                      <a:pt x="7" y="48"/>
                      <a:pt x="5" y="46"/>
                    </a:cubicBezTo>
                    <a:cubicBezTo>
                      <a:pt x="5" y="46"/>
                      <a:pt x="5" y="45"/>
                      <a:pt x="5" y="45"/>
                    </a:cubicBezTo>
                    <a:cubicBezTo>
                      <a:pt x="5" y="45"/>
                      <a:pt x="5" y="44"/>
                      <a:pt x="5" y="44"/>
                    </a:cubicBezTo>
                    <a:cubicBezTo>
                      <a:pt x="7" y="42"/>
                      <a:pt x="8" y="41"/>
                      <a:pt x="9" y="39"/>
                    </a:cubicBezTo>
                    <a:cubicBezTo>
                      <a:pt x="9" y="38"/>
                      <a:pt x="8" y="37"/>
                      <a:pt x="8" y="35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0" y="34"/>
                      <a:pt x="0" y="33"/>
                      <a:pt x="0" y="33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3"/>
                      <a:pt x="1" y="23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1"/>
                      <a:pt x="9" y="20"/>
                      <a:pt x="9" y="18"/>
                    </a:cubicBezTo>
                    <a:cubicBezTo>
                      <a:pt x="8" y="17"/>
                      <a:pt x="7" y="15"/>
                      <a:pt x="5" y="13"/>
                    </a:cubicBezTo>
                    <a:cubicBezTo>
                      <a:pt x="5" y="13"/>
                      <a:pt x="5" y="13"/>
                      <a:pt x="5" y="12"/>
                    </a:cubicBezTo>
                    <a:cubicBezTo>
                      <a:pt x="5" y="12"/>
                      <a:pt x="5" y="12"/>
                      <a:pt x="5" y="11"/>
                    </a:cubicBezTo>
                    <a:cubicBezTo>
                      <a:pt x="6" y="10"/>
                      <a:pt x="11" y="5"/>
                      <a:pt x="13" y="5"/>
                    </a:cubicBezTo>
                    <a:cubicBezTo>
                      <a:pt x="13" y="5"/>
                      <a:pt x="13" y="5"/>
                      <a:pt x="14" y="5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0" y="9"/>
                      <a:pt x="21" y="8"/>
                      <a:pt x="22" y="8"/>
                    </a:cubicBezTo>
                    <a:cubicBezTo>
                      <a:pt x="22" y="5"/>
                      <a:pt x="23" y="3"/>
                      <a:pt x="23" y="1"/>
                    </a:cubicBezTo>
                    <a:cubicBezTo>
                      <a:pt x="23" y="0"/>
                      <a:pt x="24" y="0"/>
                      <a:pt x="25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4" y="0"/>
                      <a:pt x="34" y="0"/>
                      <a:pt x="34" y="1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37" y="8"/>
                      <a:pt x="38" y="9"/>
                      <a:pt x="39" y="9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6" y="5"/>
                      <a:pt x="46" y="5"/>
                      <a:pt x="46" y="5"/>
                    </a:cubicBezTo>
                    <a:cubicBezTo>
                      <a:pt x="48" y="7"/>
                      <a:pt x="51" y="9"/>
                      <a:pt x="52" y="12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53" y="13"/>
                      <a:pt x="53" y="13"/>
                      <a:pt x="52" y="13"/>
                    </a:cubicBezTo>
                    <a:cubicBezTo>
                      <a:pt x="51" y="15"/>
                      <a:pt x="50" y="17"/>
                      <a:pt x="48" y="18"/>
                    </a:cubicBezTo>
                    <a:cubicBezTo>
                      <a:pt x="49" y="20"/>
                      <a:pt x="50" y="21"/>
                      <a:pt x="50" y="22"/>
                    </a:cubicBezTo>
                    <a:cubicBezTo>
                      <a:pt x="57" y="23"/>
                      <a:pt x="57" y="23"/>
                      <a:pt x="57" y="23"/>
                    </a:cubicBezTo>
                    <a:cubicBezTo>
                      <a:pt x="58" y="23"/>
                      <a:pt x="58" y="24"/>
                      <a:pt x="58" y="25"/>
                    </a:cubicBezTo>
                    <a:lnTo>
                      <a:pt x="58" y="33"/>
                    </a:lnTo>
                    <a:close/>
                    <a:moveTo>
                      <a:pt x="29" y="19"/>
                    </a:moveTo>
                    <a:cubicBezTo>
                      <a:pt x="24" y="19"/>
                      <a:pt x="19" y="23"/>
                      <a:pt x="19" y="29"/>
                    </a:cubicBezTo>
                    <a:cubicBezTo>
                      <a:pt x="19" y="34"/>
                      <a:pt x="24" y="38"/>
                      <a:pt x="29" y="38"/>
                    </a:cubicBezTo>
                    <a:cubicBezTo>
                      <a:pt x="34" y="38"/>
                      <a:pt x="39" y="34"/>
                      <a:pt x="39" y="29"/>
                    </a:cubicBezTo>
                    <a:cubicBezTo>
                      <a:pt x="39" y="23"/>
                      <a:pt x="34" y="19"/>
                      <a:pt x="29" y="1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121682" tIns="60841" rIns="121682" bIns="6084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4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endParaRPr>
              </a:p>
            </p:txBody>
          </p:sp>
        </p:grpSp>
      </p:grpSp>
      <p:sp>
        <p:nvSpPr>
          <p:cNvPr id="25" name="文本框 2"/>
          <p:cNvSpPr txBox="1"/>
          <p:nvPr/>
        </p:nvSpPr>
        <p:spPr>
          <a:xfrm>
            <a:off x="4481945" y="722214"/>
            <a:ext cx="3231285" cy="45352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Autofit/>
          </a:bodyPr>
          <a:lstStyle>
            <a:defPPr>
              <a:defRPr lang="zh-CN"/>
            </a:defPPr>
            <a:lvl1pPr algn="ctr">
              <a:defRPr sz="2800" b="1" spc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defRPr>
            </a:lvl1pPr>
          </a:lstStyle>
          <a:p>
            <a:r>
              <a:rPr lang="en-US" altLang="zh-TW" dirty="0"/>
              <a:t>1.5</a:t>
            </a:r>
            <a:r>
              <a:rPr lang="zh-TW" altLang="en-US" dirty="0"/>
              <a:t> </a:t>
            </a:r>
            <a:r>
              <a:rPr lang="zh-TW" altLang="en-US"/>
              <a:t>社團經驗</a:t>
            </a:r>
            <a:endParaRPr lang="en-US" altLang="zh-CN" dirty="0"/>
          </a:p>
        </p:txBody>
      </p: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BB0D7F50-6808-125B-B6ED-1AA43DE45BF7}"/>
              </a:ext>
            </a:extLst>
          </p:cNvPr>
          <p:cNvGrpSpPr/>
          <p:nvPr/>
        </p:nvGrpSpPr>
        <p:grpSpPr>
          <a:xfrm>
            <a:off x="6211434" y="3937115"/>
            <a:ext cx="5601154" cy="1508757"/>
            <a:chOff x="6211434" y="3937115"/>
            <a:chExt cx="4905895" cy="1321479"/>
          </a:xfrm>
        </p:grpSpPr>
        <p:sp>
          <p:nvSpPr>
            <p:cNvPr id="36" name="文本框 109"/>
            <p:cNvSpPr txBox="1"/>
            <p:nvPr/>
          </p:nvSpPr>
          <p:spPr>
            <a:xfrm>
              <a:off x="7852479" y="4753272"/>
              <a:ext cx="3264850" cy="45720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r>
                <a:rPr lang="zh-TW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銀髮陪伴，社區關懷。</a:t>
              </a:r>
              <a:endParaRPr lang="zh-TW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37" name="文本框 110"/>
            <p:cNvSpPr txBox="1"/>
            <p:nvPr/>
          </p:nvSpPr>
          <p:spPr>
            <a:xfrm>
              <a:off x="7823040" y="4207293"/>
              <a:ext cx="2426650" cy="36576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TW" altLang="en-US" sz="2400" b="1" dirty="0">
                  <a:solidFill>
                    <a:schemeClr val="accent3">
                      <a:lumMod val="50000"/>
                    </a:schemeClr>
                  </a:solidFill>
                  <a:latin typeface="+mn-ea"/>
                  <a:ea typeface="+mn-ea"/>
                </a:rPr>
                <a:t>科技服務社</a:t>
              </a:r>
              <a:endParaRPr lang="zh-TW" altLang="zh-TW" sz="2400" b="1" dirty="0">
                <a:solidFill>
                  <a:schemeClr val="accent3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  <p:grpSp>
          <p:nvGrpSpPr>
            <p:cNvPr id="27" name="群組 26">
              <a:extLst>
                <a:ext uri="{FF2B5EF4-FFF2-40B4-BE49-F238E27FC236}">
                  <a16:creationId xmlns:a16="http://schemas.microsoft.com/office/drawing/2014/main" id="{2807F78E-1D0A-ED1F-A8AC-116A41A9658D}"/>
                </a:ext>
              </a:extLst>
            </p:cNvPr>
            <p:cNvGrpSpPr/>
            <p:nvPr/>
          </p:nvGrpSpPr>
          <p:grpSpPr>
            <a:xfrm>
              <a:off x="6211434" y="3937115"/>
              <a:ext cx="1321479" cy="1321479"/>
              <a:chOff x="6211434" y="3937115"/>
              <a:chExt cx="1321479" cy="1321479"/>
            </a:xfrm>
          </p:grpSpPr>
          <p:sp>
            <p:nvSpPr>
              <p:cNvPr id="47" name="矩形 46"/>
              <p:cNvSpPr/>
              <p:nvPr/>
            </p:nvSpPr>
            <p:spPr>
              <a:xfrm>
                <a:off x="6211434" y="3937115"/>
                <a:ext cx="1321479" cy="1321479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</p:txBody>
          </p:sp>
          <p:pic>
            <p:nvPicPr>
              <p:cNvPr id="15" name="圖片 14">
                <a:extLst>
                  <a:ext uri="{FF2B5EF4-FFF2-40B4-BE49-F238E27FC236}">
                    <a16:creationId xmlns:a16="http://schemas.microsoft.com/office/drawing/2014/main" id="{5B167590-BAE5-9023-5E48-83025E5FCD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bg1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02173" y="4327854"/>
                <a:ext cx="540000" cy="540000"/>
              </a:xfrm>
              <a:prstGeom prst="rect">
                <a:avLst/>
              </a:prstGeom>
            </p:spPr>
          </p:pic>
        </p:grpSp>
      </p:grpSp>
      <p:grpSp>
        <p:nvGrpSpPr>
          <p:cNvPr id="35" name="群組 34">
            <a:extLst>
              <a:ext uri="{FF2B5EF4-FFF2-40B4-BE49-F238E27FC236}">
                <a16:creationId xmlns:a16="http://schemas.microsoft.com/office/drawing/2014/main" id="{6DD8B44B-219C-5E32-9E7B-0632224F4921}"/>
              </a:ext>
            </a:extLst>
          </p:cNvPr>
          <p:cNvGrpSpPr/>
          <p:nvPr/>
        </p:nvGrpSpPr>
        <p:grpSpPr>
          <a:xfrm>
            <a:off x="458786" y="3937115"/>
            <a:ext cx="5468725" cy="1508757"/>
            <a:chOff x="1068387" y="3937115"/>
            <a:chExt cx="4789904" cy="1321479"/>
          </a:xfrm>
        </p:grpSpPr>
        <p:sp>
          <p:nvSpPr>
            <p:cNvPr id="19" name="文本框 103"/>
            <p:cNvSpPr txBox="1"/>
            <p:nvPr/>
          </p:nvSpPr>
          <p:spPr>
            <a:xfrm>
              <a:off x="1068387" y="4753272"/>
              <a:ext cx="3264850" cy="45720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algn="r"/>
              <a:r>
                <a:rPr lang="zh-TW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ans TC"/>
                  <a:ea typeface="Source Han Sans TC"/>
                </a:rPr>
                <a:t>設計能力、創意發想。</a:t>
              </a:r>
              <a:endParaRPr lang="zh-TW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TC"/>
                <a:ea typeface="Source Han Sans TC"/>
              </a:endParaRPr>
            </a:p>
          </p:txBody>
        </p:sp>
        <p:sp>
          <p:nvSpPr>
            <p:cNvPr id="31" name="文本框 104"/>
            <p:cNvSpPr txBox="1"/>
            <p:nvPr/>
          </p:nvSpPr>
          <p:spPr>
            <a:xfrm>
              <a:off x="2136251" y="4174840"/>
              <a:ext cx="2012341" cy="36576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r"/>
              <a:r>
                <a:rPr lang="zh-TW" altLang="en-US" sz="2400" b="1" dirty="0">
                  <a:solidFill>
                    <a:schemeClr val="accent3">
                      <a:lumMod val="50000"/>
                    </a:schemeClr>
                  </a:solidFill>
                  <a:latin typeface="Source Han Sans TC"/>
                  <a:ea typeface="Source Han Sans TC"/>
                </a:rPr>
                <a:t>系學會美宣部</a:t>
              </a:r>
              <a:endParaRPr lang="zh-TW" altLang="zh-TW" sz="2400" b="1" dirty="0">
                <a:solidFill>
                  <a:schemeClr val="accent3">
                    <a:lumMod val="50000"/>
                  </a:schemeClr>
                </a:solidFill>
                <a:latin typeface="Source Han Sans TC"/>
                <a:ea typeface="Source Han Sans TC"/>
              </a:endParaRPr>
            </a:p>
          </p:txBody>
        </p:sp>
        <p:grpSp>
          <p:nvGrpSpPr>
            <p:cNvPr id="28" name="群組 27">
              <a:extLst>
                <a:ext uri="{FF2B5EF4-FFF2-40B4-BE49-F238E27FC236}">
                  <a16:creationId xmlns:a16="http://schemas.microsoft.com/office/drawing/2014/main" id="{CBC91E40-1718-6ED6-E6CB-D767F7854025}"/>
                </a:ext>
              </a:extLst>
            </p:cNvPr>
            <p:cNvGrpSpPr/>
            <p:nvPr/>
          </p:nvGrpSpPr>
          <p:grpSpPr>
            <a:xfrm>
              <a:off x="4536812" y="3937115"/>
              <a:ext cx="1321479" cy="1321479"/>
              <a:chOff x="4536812" y="3937115"/>
              <a:chExt cx="1321479" cy="1321479"/>
            </a:xfrm>
          </p:grpSpPr>
          <p:sp>
            <p:nvSpPr>
              <p:cNvPr id="46" name="矩形 45"/>
              <p:cNvSpPr/>
              <p:nvPr/>
            </p:nvSpPr>
            <p:spPr>
              <a:xfrm>
                <a:off x="4536812" y="3937115"/>
                <a:ext cx="1321479" cy="1321479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</p:txBody>
          </p:sp>
          <p:pic>
            <p:nvPicPr>
              <p:cNvPr id="20" name="圖片 19" descr="一張含有 黑色, 黑暗 的圖片&#10;&#10;自動產生的描述">
                <a:extLst>
                  <a:ext uri="{FF2B5EF4-FFF2-40B4-BE49-F238E27FC236}">
                    <a16:creationId xmlns:a16="http://schemas.microsoft.com/office/drawing/2014/main" id="{5D6CE98A-D959-776C-365A-F644B1CD2F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27551" y="4327854"/>
                <a:ext cx="540000" cy="540000"/>
              </a:xfrm>
              <a:prstGeom prst="rect">
                <a:avLst/>
              </a:prstGeom>
            </p:spPr>
          </p:pic>
        </p:grpSp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E259D138-05F8-9ED7-5932-E75460D9C4F4}"/>
              </a:ext>
            </a:extLst>
          </p:cNvPr>
          <p:cNvGrpSpPr/>
          <p:nvPr/>
        </p:nvGrpSpPr>
        <p:grpSpPr>
          <a:xfrm>
            <a:off x="6214172" y="2134394"/>
            <a:ext cx="5598416" cy="1508757"/>
            <a:chOff x="6214172" y="2286794"/>
            <a:chExt cx="4903497" cy="1321479"/>
          </a:xfrm>
        </p:grpSpPr>
        <p:sp>
          <p:nvSpPr>
            <p:cNvPr id="33" name="文本框 106"/>
            <p:cNvSpPr txBox="1"/>
            <p:nvPr/>
          </p:nvSpPr>
          <p:spPr>
            <a:xfrm>
              <a:off x="7852819" y="3017886"/>
              <a:ext cx="3264850" cy="45720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r>
                <a:rPr lang="zh-TW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ea typeface="+mn-ea"/>
                </a:rPr>
                <a:t>文件撰寫，文案發想。</a:t>
              </a:r>
              <a:endParaRPr lang="zh-TW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34" name="文本框 107"/>
            <p:cNvSpPr txBox="1"/>
            <p:nvPr/>
          </p:nvSpPr>
          <p:spPr>
            <a:xfrm>
              <a:off x="7851754" y="2534778"/>
              <a:ext cx="2198050" cy="36576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TW" altLang="en-US" sz="2400" b="1" dirty="0">
                  <a:solidFill>
                    <a:schemeClr val="accent3">
                      <a:lumMod val="50000"/>
                    </a:schemeClr>
                  </a:solidFill>
                  <a:latin typeface="+mn-ea"/>
                  <a:ea typeface="+mn-ea"/>
                </a:rPr>
                <a:t>學生會秘書部</a:t>
              </a:r>
              <a:endParaRPr lang="zh-TW" altLang="zh-TW" sz="2400" b="1" dirty="0">
                <a:solidFill>
                  <a:schemeClr val="accent3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62D063F5-5D7E-112A-14A5-371002988050}"/>
                </a:ext>
              </a:extLst>
            </p:cNvPr>
            <p:cNvGrpSpPr/>
            <p:nvPr/>
          </p:nvGrpSpPr>
          <p:grpSpPr>
            <a:xfrm>
              <a:off x="6214172" y="2286794"/>
              <a:ext cx="1321479" cy="1321479"/>
              <a:chOff x="6214172" y="2286794"/>
              <a:chExt cx="1321479" cy="1321479"/>
            </a:xfrm>
          </p:grpSpPr>
          <p:sp>
            <p:nvSpPr>
              <p:cNvPr id="45" name="矩形 44"/>
              <p:cNvSpPr/>
              <p:nvPr/>
            </p:nvSpPr>
            <p:spPr>
              <a:xfrm>
                <a:off x="6214172" y="2286794"/>
                <a:ext cx="1321479" cy="1321479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</a:endParaRPr>
              </a:p>
            </p:txBody>
          </p:sp>
          <p:pic>
            <p:nvPicPr>
              <p:cNvPr id="24" name="圖片 23">
                <a:extLst>
                  <a:ext uri="{FF2B5EF4-FFF2-40B4-BE49-F238E27FC236}">
                    <a16:creationId xmlns:a16="http://schemas.microsoft.com/office/drawing/2014/main" id="{D4C3F785-EE95-9084-D27F-25FB51B1F1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rightnessContrast bright="10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604911" y="2677533"/>
                <a:ext cx="540000" cy="540000"/>
              </a:xfrm>
              <a:prstGeom prst="rect">
                <a:avLst/>
              </a:prstGeom>
            </p:spPr>
          </p:pic>
        </p:grpSp>
      </p:grpSp>
      <p:sp>
        <p:nvSpPr>
          <p:cNvPr id="43" name="投影片編號版面配置區 42">
            <a:extLst>
              <a:ext uri="{FF2B5EF4-FFF2-40B4-BE49-F238E27FC236}">
                <a16:creationId xmlns:a16="http://schemas.microsoft.com/office/drawing/2014/main" id="{0C6D4B72-402B-5890-B212-DEE7F81C87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12046" y="6121108"/>
            <a:ext cx="2845541" cy="476361"/>
          </a:xfrm>
        </p:spPr>
        <p:txBody>
          <a:bodyPr/>
          <a:lstStyle/>
          <a:p>
            <a:fld id="{7B8A8EE0-29FF-4334-8011-8F2516F8D191}" type="slidenum">
              <a:rPr lang="zh-TW" altLang="zh-TW" smtClean="0">
                <a:latin typeface="Source Han Sans TC"/>
                <a:ea typeface="Source Han Sans TC"/>
              </a:rPr>
              <a:pPr/>
              <a:t>8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642593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>
            <a:spLocks noChangeAspect="1"/>
          </p:cNvSpPr>
          <p:nvPr/>
        </p:nvSpPr>
        <p:spPr>
          <a:xfrm>
            <a:off x="3443436" y="2090309"/>
            <a:ext cx="1800000" cy="1800000"/>
          </a:xfrm>
          <a:prstGeom prst="ellipse">
            <a:avLst/>
          </a:prstGeom>
          <a:solidFill>
            <a:schemeClr val="tx2"/>
          </a:solidFill>
        </p:spPr>
        <p:txBody>
          <a:bodyPr wrap="none" rtlCol="0" anchor="ctr" anchorCtr="1">
            <a:normAutofit/>
          </a:bodyPr>
          <a:lstStyle/>
          <a:p>
            <a:pPr algn="ctr"/>
            <a:r>
              <a:rPr lang="zh-TW" altLang="zh-TW" sz="6000" dirty="0">
                <a:solidFill>
                  <a:schemeClr val="bg1"/>
                </a:solidFill>
                <a:latin typeface="Source Han Sans TC"/>
                <a:ea typeface="Source Han Sans TC"/>
              </a:rPr>
              <a:t>0</a:t>
            </a:r>
            <a:r>
              <a:rPr lang="en-US" altLang="zh-TW" sz="6000" dirty="0">
                <a:solidFill>
                  <a:schemeClr val="bg1"/>
                </a:solidFill>
                <a:latin typeface="Source Han Sans TC"/>
                <a:ea typeface="Source Han Sans TC"/>
              </a:rPr>
              <a:t>2</a:t>
            </a:r>
            <a:endParaRPr lang="zh-CN" altLang="en-US" sz="6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5DCECB34-EFBF-5F20-95EC-803C9D550009}"/>
              </a:ext>
            </a:extLst>
          </p:cNvPr>
          <p:cNvSpPr txBox="1"/>
          <p:nvPr/>
        </p:nvSpPr>
        <p:spPr>
          <a:xfrm>
            <a:off x="6935787" y="2820194"/>
            <a:ext cx="289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2.1</a:t>
            </a:r>
            <a:r>
              <a:rPr lang="zh-TW" altLang="en-US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 文書技能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68A1A853-9DB7-DAE4-C656-7A367C7AB77E}"/>
              </a:ext>
            </a:extLst>
          </p:cNvPr>
          <p:cNvSpPr txBox="1"/>
          <p:nvPr/>
        </p:nvSpPr>
        <p:spPr>
          <a:xfrm>
            <a:off x="6935787" y="3728362"/>
            <a:ext cx="289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2.2</a:t>
            </a:r>
            <a:r>
              <a:rPr lang="zh-TW" altLang="en-US" sz="2400" b="1" dirty="0">
                <a:solidFill>
                  <a:schemeClr val="accent6">
                    <a:lumMod val="75000"/>
                  </a:schemeClr>
                </a:solidFill>
                <a:latin typeface="+mn-ea"/>
                <a:ea typeface="+mn-ea"/>
              </a:rPr>
              <a:t> 資訊技能</a:t>
            </a:r>
          </a:p>
        </p:txBody>
      </p:sp>
      <p:sp>
        <p:nvSpPr>
          <p:cNvPr id="5" name="文本框 32">
            <a:extLst>
              <a:ext uri="{FF2B5EF4-FFF2-40B4-BE49-F238E27FC236}">
                <a16:creationId xmlns:a16="http://schemas.microsoft.com/office/drawing/2014/main" id="{0538799E-EF6E-1137-F801-A999C4E75156}"/>
              </a:ext>
            </a:extLst>
          </p:cNvPr>
          <p:cNvSpPr txBox="1"/>
          <p:nvPr/>
        </p:nvSpPr>
        <p:spPr>
          <a:xfrm>
            <a:off x="1751085" y="4208271"/>
            <a:ext cx="5184702" cy="575444"/>
          </a:xfrm>
          <a:prstGeom prst="rect">
            <a:avLst/>
          </a:prstGeom>
          <a:noFill/>
        </p:spPr>
        <p:txBody>
          <a:bodyPr wrap="square" lIns="87764" tIns="43882" rIns="87764" bIns="43882" rtlCol="0">
            <a:norm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Agency FB" panose="020B0503020202020204" pitchFamily="34" charset="0"/>
              </a:defRPr>
            </a:lvl1pPr>
          </a:lstStyle>
          <a:p>
            <a:pPr algn="ctr"/>
            <a:r>
              <a:rPr lang="zh-TW" altLang="en-US" b="1" dirty="0">
                <a:solidFill>
                  <a:schemeClr val="tx2"/>
                </a:solidFill>
                <a:latin typeface="Source Han Sans TC"/>
                <a:ea typeface="Source Han Sans TC"/>
              </a:rPr>
              <a:t>工作技能</a:t>
            </a:r>
            <a:endParaRPr lang="zh-CN" altLang="en-US" b="1" dirty="0">
              <a:solidFill>
                <a:schemeClr val="tx2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0550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600">
        <p159:morph option="byObjec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2.6 unknown"/>
  <p:tag name="AS_RELEASE_DATE" val="2021.11.30"/>
  <p:tag name="AS_TITLE" val="Aspose.Slides for Java"/>
  <p:tag name="AS_VERSION" val="21.11"/>
  <p:tag name="MH_CONTENTSID" val="63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26777"/>
  <p:tag name="MH" val="20180804121219"/>
  <p:tag name="MH_LIBRARY" val="CONTENTS"/>
  <p:tag name="MH_ORDER" val="4"/>
  <p:tag name="MH_TYPE" val="NUMBE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1"/>
  <p:tag name="MH_TYPE" val="Other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2"/>
  <p:tag name="MH_TYPE" val="Other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3"/>
  <p:tag name="MH_TYPE" val="Other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4"/>
  <p:tag name="MH_TYPE" val="Other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5"/>
  <p:tag name="MH_TYPE" val="Other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6"/>
  <p:tag name="MH_TYPE" val="Other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7"/>
  <p:tag name="MH_TYPE" val="Other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8"/>
  <p:tag name="MH_TYPE" val="Other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2"/>
  <p:tag name="MH_TYPE" val="SubTitl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26777"/>
  <p:tag name="MH" val="20180926094856"/>
  <p:tag name="MH_AUTOCOLOR" val="TRUE"/>
  <p:tag name="MH_LIBRARY" val="CONTENTS"/>
  <p:tag name="MH_TYPE" val="CONTENTS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2"/>
  <p:tag name="MH_TYPE" val="Text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3"/>
  <p:tag name="MH_TYPE" val="SubTitl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3"/>
  <p:tag name="MH_TYPE" val="Text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1"/>
  <p:tag name="MH_TYPE" val="SubTitl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1"/>
  <p:tag name="MH_TYPE" val="Text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4"/>
  <p:tag name="MH_TYPE" val="SubTitl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1105247"/>
  <p:tag name="MH_LIBRARY" val="GRAPHIC"/>
  <p:tag name="MH_ORDER" val="4"/>
  <p:tag name="MH_TYPE" val="Text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8"/>
  <p:tag name="MH_TYPE" val="Other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7"/>
  <p:tag name="MH_TYPE" val="Other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4"/>
  <p:tag name="MH_TYPE" val="SubTitl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26777"/>
  <p:tag name="MH" val="20180804121219"/>
  <p:tag name="MH_LIBRARY" val="CONTENTS"/>
  <p:tag name="MH_ORDER" val="1"/>
  <p:tag name="MH_TYPE" val="ENTRY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6"/>
  <p:tag name="MH_TYPE" val="Other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5"/>
  <p:tag name="MH_TYPE" val="Other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3"/>
  <p:tag name="MH_TYPE" val="SubTitl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4"/>
  <p:tag name="MH_TYPE" val="Other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3"/>
  <p:tag name="MH_TYPE" val="Other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2"/>
  <p:tag name="MH_TYPE" val="SubTitl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1"/>
  <p:tag name="MH_TYPE" val="Other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2"/>
  <p:tag name="MH_TYPE" val="Other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109163404"/>
  <p:tag name="MH_LIBRARY" val="GRAPHIC"/>
  <p:tag name="MH_ORDER" val="1"/>
  <p:tag name="MH_TYPE" val="SubTitl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1"/>
  <p:tag name="MH_TYPE" val="Other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26777"/>
  <p:tag name="MH" val="20180804121219"/>
  <p:tag name="MH_LIBRARY" val="CONTENTS"/>
  <p:tag name="MH_ORDER" val="2"/>
  <p:tag name="MH_TYPE" val="ENTRY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2"/>
  <p:tag name="MH_TYPE" val="Other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3"/>
  <p:tag name="MH_TYPE" val="Other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4"/>
  <p:tag name="MH_TYPE" val="Other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5"/>
  <p:tag name="MH_TYPE" val="Other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6"/>
  <p:tag name="MH_TYPE" val="Other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1"/>
  <p:tag name="MH_TYPE" val="Titl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1"/>
  <p:tag name="MH_TYPE" val="SubTitl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2"/>
  <p:tag name="MH_TYPE" val="SubTitl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3"/>
  <p:tag name="MH_TYPE" val="SubTitl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4"/>
  <p:tag name="MH_TYPE" val="SubTitl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26777"/>
  <p:tag name="MH" val="20180804121219"/>
  <p:tag name="MH_LIBRARY" val="CONTENTS"/>
  <p:tag name="MH_ORDER" val="3"/>
  <p:tag name="MH_TYPE" val="ENTRY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613174748"/>
  <p:tag name="MH_LIBRARY" val="GRAPHIC"/>
  <p:tag name="MH_ORDER" val="5"/>
  <p:tag name="MH_TYPE" val="SubTitl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530170831"/>
  <p:tag name="MH_LIBRARY" val="GRAPHIC"/>
  <p:tag name="MH_ORDER" val="4"/>
  <p:tag name="MH_TYPE" val="SubTitl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530170831"/>
  <p:tag name="MH_LIBRARY" val="GRAPHIC"/>
  <p:tag name="MH_ORDER" val="7"/>
  <p:tag name="MH_TYPE" val="Other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530170831"/>
  <p:tag name="MH_LIBRARY" val="GRAPHIC"/>
  <p:tag name="MH_ORDER" val="2"/>
  <p:tag name="MH_TYPE" val="SubTitl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530170831"/>
  <p:tag name="MH_LIBRARY" val="GRAPHIC"/>
  <p:tag name="MH_ORDER" val="5"/>
  <p:tag name="MH_TYPE" val="Other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530170831"/>
  <p:tag name="MH_LIBRARY" val="GRAPHIC"/>
  <p:tag name="MH_ORDER" val="3"/>
  <p:tag name="MH_TYPE" val="SubTitl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530170831"/>
  <p:tag name="MH_LIBRARY" val="GRAPHIC"/>
  <p:tag name="MH_ORDER" val="6"/>
  <p:tag name="MH_TYPE" val="Other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530163354"/>
  <p:tag name="MH_LIBRARY" val="GRAPHIC"/>
  <p:tag name="MH_ORDER" val="1"/>
  <p:tag name="MH_TYPE" val="SubTitl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530163354"/>
  <p:tag name="MH_LIBRARY" val="GRAPHIC"/>
  <p:tag name="MH_ORDER" val="4"/>
  <p:tag name="MH_TYPE" val="SubTitl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530163354"/>
  <p:tag name="MH_LIBRARY" val="GRAPHIC"/>
  <p:tag name="MH_ORDER" val="2"/>
  <p:tag name="MH_TYPE" val="SubTitl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26777"/>
  <p:tag name="MH" val="20180804121219"/>
  <p:tag name="MH_LIBRARY" val="CONTENTS"/>
  <p:tag name="MH_ORDER" val="4"/>
  <p:tag name="MH_TYPE" val="ENTRY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26777"/>
  <p:tag name="MH" val="20180804121219"/>
  <p:tag name="MH_LIBRARY" val="CONTENTS"/>
  <p:tag name="MH_ORDER" val="1"/>
  <p:tag name="MH_TYPE" val="NUMBER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26777"/>
  <p:tag name="MH" val="20180804121219"/>
  <p:tag name="MH_LIBRARY" val="CONTENTS"/>
  <p:tag name="MH_ORDER" val="2"/>
  <p:tag name="MH_TYPE" val="NUMB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26777"/>
  <p:tag name="MH" val="20180804121219"/>
  <p:tag name="MH_LIBRARY" val="CONTENTS"/>
  <p:tag name="MH_ORDER" val="3"/>
  <p:tag name="MH_TYPE" val="NUMBER"/>
</p:tagLst>
</file>

<file path=ppt/theme/theme1.xml><?xml version="1.0" encoding="utf-8"?>
<a:theme xmlns:a="http://schemas.openxmlformats.org/drawingml/2006/main" name="千图网海量PPT模板www.58pic.com">
  <a:themeElements>
    <a:clrScheme name="自定义 6">
      <a:dk1>
        <a:sysClr val="windowText" lastClr="000000"/>
      </a:dk1>
      <a:lt1>
        <a:sysClr val="window" lastClr="FFFFFF"/>
      </a:lt1>
      <a:dk2>
        <a:srgbClr val="505B79"/>
      </a:dk2>
      <a:lt2>
        <a:srgbClr val="A5A5A5"/>
      </a:lt2>
      <a:accent1>
        <a:srgbClr val="606B89"/>
      </a:accent1>
      <a:accent2>
        <a:srgbClr val="A5A5A5"/>
      </a:accent2>
      <a:accent3>
        <a:srgbClr val="A2B6D1"/>
      </a:accent3>
      <a:accent4>
        <a:srgbClr val="A5A5A5"/>
      </a:accent4>
      <a:accent5>
        <a:srgbClr val="606B89"/>
      </a:accent5>
      <a:accent6>
        <a:srgbClr val="606B89"/>
      </a:accent6>
      <a:hlink>
        <a:srgbClr val="9454C3"/>
      </a:hlink>
      <a:folHlink>
        <a:srgbClr val="3EBBF0"/>
      </a:folHlink>
    </a:clrScheme>
    <a:fontScheme name="自定义 2">
      <a:majorFont>
        <a:latin typeface="思源黑体 Medium"/>
        <a:ea typeface="思源黑体 Medium"/>
        <a:cs typeface="Arial"/>
      </a:majorFont>
      <a:minorFont>
        <a:latin typeface="思源黑体 Light"/>
        <a:ea typeface="思源黑体 Light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19094</TotalTime>
  <Words>542</Words>
  <Application>Microsoft Office PowerPoint</Application>
  <PresentationFormat>自訂</PresentationFormat>
  <Paragraphs>185</Paragraphs>
  <Slides>23</Slides>
  <Notes>22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0" baseType="lpstr">
      <vt:lpstr>Source Han Sans TC</vt:lpstr>
      <vt:lpstr>微軟正黑體</vt:lpstr>
      <vt:lpstr>Arial Unicode MS</vt:lpstr>
      <vt:lpstr>Rockwell</vt:lpstr>
      <vt:lpstr>Arial</vt:lpstr>
      <vt:lpstr>思源黑体 Light</vt:lpstr>
      <vt:lpstr>千图网海量PPT模板www.58pic.com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芳瑜 張</cp:lastModifiedBy>
  <cp:revision>9523</cp:revision>
  <cp:lastPrinted>1601-01-01T00:00:00Z</cp:lastPrinted>
  <dcterms:created xsi:type="dcterms:W3CDTF">2015-07-08T08:22:29Z</dcterms:created>
  <dcterms:modified xsi:type="dcterms:W3CDTF">2024-05-11T07:58:32Z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